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76" r:id="rId4"/>
    <p:sldId id="258" r:id="rId5"/>
    <p:sldId id="268" r:id="rId6"/>
    <p:sldId id="279" r:id="rId7"/>
    <p:sldId id="277" r:id="rId8"/>
    <p:sldId id="269" r:id="rId9"/>
    <p:sldId id="271" r:id="rId10"/>
    <p:sldId id="260" r:id="rId11"/>
    <p:sldId id="261" r:id="rId12"/>
    <p:sldId id="272" r:id="rId13"/>
    <p:sldId id="267" r:id="rId14"/>
    <p:sldId id="274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492" autoAdjust="0"/>
  </p:normalViewPr>
  <p:slideViewPr>
    <p:cSldViewPr>
      <p:cViewPr varScale="1">
        <p:scale>
          <a:sx n="60" d="100"/>
          <a:sy n="60" d="100"/>
        </p:scale>
        <p:origin x="-72" y="-118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903E9A-CB9A-47FD-ABE8-86AFEBE014A2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4F26B25-2E28-4B0B-A2A5-C9F533C6F47A}">
      <dgm:prSet phldrT="[Tekst]"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pl-PL" sz="1100" dirty="0" smtClean="0"/>
        </a:p>
        <a:p>
          <a:r>
            <a:rPr lang="en-US" sz="1600" noProof="0" dirty="0" smtClean="0"/>
            <a:t>Direct</a:t>
          </a:r>
          <a:r>
            <a:rPr lang="en-US" sz="1600" dirty="0" smtClean="0"/>
            <a:t> linking of demand and supply</a:t>
          </a:r>
        </a:p>
        <a:p>
          <a:r>
            <a:rPr lang="en-US" sz="1600" dirty="0" smtClean="0"/>
            <a:t>Completion of deliveries</a:t>
          </a:r>
        </a:p>
        <a:p>
          <a:r>
            <a:rPr lang="en-US" sz="1600" dirty="0" smtClean="0"/>
            <a:t>Sorting</a:t>
          </a:r>
        </a:p>
        <a:p>
          <a:r>
            <a:rPr lang="en-US" sz="1600" dirty="0" smtClean="0"/>
            <a:t>Packing</a:t>
          </a:r>
        </a:p>
        <a:p>
          <a:r>
            <a:rPr lang="en-US" sz="1600" dirty="0" smtClean="0"/>
            <a:t>Agency services</a:t>
          </a:r>
          <a:endParaRPr lang="en-US" sz="1600" dirty="0"/>
        </a:p>
      </dgm:t>
    </dgm:pt>
    <dgm:pt modelId="{A6AB43FC-D098-4986-A7BF-4DEB112D19E0}" type="parTrans" cxnId="{0C7DB248-6F4F-4A87-BCE3-60911164D236}">
      <dgm:prSet/>
      <dgm:spPr/>
      <dgm:t>
        <a:bodyPr/>
        <a:lstStyle/>
        <a:p>
          <a:endParaRPr lang="pl-PL"/>
        </a:p>
      </dgm:t>
    </dgm:pt>
    <dgm:pt modelId="{F452D78F-7964-493F-93FC-6ACBB5797EC7}" type="sibTrans" cxnId="{0C7DB248-6F4F-4A87-BCE3-60911164D236}">
      <dgm:prSet/>
      <dgm:spPr/>
      <dgm:t>
        <a:bodyPr/>
        <a:lstStyle/>
        <a:p>
          <a:endParaRPr lang="pl-PL"/>
        </a:p>
      </dgm:t>
    </dgm:pt>
    <dgm:pt modelId="{70796095-C3D7-4FB1-95EC-66E5EFC1ECA9}">
      <dgm:prSet phldrT="[Tekst]" custT="1"/>
      <dgm:spPr>
        <a:solidFill>
          <a:srgbClr val="7030A0"/>
        </a:solidFill>
      </dgm:spPr>
      <dgm:t>
        <a:bodyPr/>
        <a:lstStyle/>
        <a:p>
          <a:r>
            <a:rPr lang="en-US" sz="1000" b="1" noProof="0" dirty="0" smtClean="0">
              <a:solidFill>
                <a:schemeClr val="bg1"/>
              </a:solidFill>
            </a:rPr>
            <a:t>Insurance</a:t>
          </a:r>
          <a:endParaRPr lang="en-US" sz="1000" b="1" noProof="0" dirty="0">
            <a:solidFill>
              <a:schemeClr val="bg1"/>
            </a:solidFill>
          </a:endParaRPr>
        </a:p>
      </dgm:t>
    </dgm:pt>
    <dgm:pt modelId="{0A060294-1EC5-4993-B307-43110CA08A0A}" type="parTrans" cxnId="{268D2626-3353-41A2-9EF9-DB6EF13C7301}">
      <dgm:prSet/>
      <dgm:spPr/>
      <dgm:t>
        <a:bodyPr/>
        <a:lstStyle/>
        <a:p>
          <a:endParaRPr lang="pl-PL" dirty="0"/>
        </a:p>
      </dgm:t>
    </dgm:pt>
    <dgm:pt modelId="{18F37971-5789-4FD8-A4D8-85109ADEF683}" type="sibTrans" cxnId="{268D2626-3353-41A2-9EF9-DB6EF13C7301}">
      <dgm:prSet/>
      <dgm:spPr/>
      <dgm:t>
        <a:bodyPr/>
        <a:lstStyle/>
        <a:p>
          <a:endParaRPr lang="pl-PL"/>
        </a:p>
      </dgm:t>
    </dgm:pt>
    <dgm:pt modelId="{7F4C9F7D-9E53-44A8-9DCB-47BCF6733A23}">
      <dgm:prSet phldrT="[Tekst]" custT="1"/>
      <dgm:spPr/>
      <dgm:t>
        <a:bodyPr/>
        <a:lstStyle/>
        <a:p>
          <a:r>
            <a:rPr lang="pl-PL" sz="1000" b="1" dirty="0" smtClean="0">
              <a:solidFill>
                <a:srgbClr val="002060"/>
              </a:solidFill>
            </a:rPr>
            <a:t>State</a:t>
          </a:r>
        </a:p>
        <a:p>
          <a:r>
            <a:rPr lang="pl-PL" sz="1000" b="1" dirty="0" smtClean="0">
              <a:solidFill>
                <a:srgbClr val="002060"/>
              </a:solidFill>
            </a:rPr>
            <a:t> Inspections</a:t>
          </a:r>
          <a:endParaRPr lang="pl-PL" sz="1000" b="1" dirty="0">
            <a:solidFill>
              <a:srgbClr val="002060"/>
            </a:solidFill>
          </a:endParaRPr>
        </a:p>
      </dgm:t>
    </dgm:pt>
    <dgm:pt modelId="{0BC5CE74-F87B-48F6-AA97-C9C2629BF941}" type="parTrans" cxnId="{E9551BC4-F1E6-4B33-9ADC-4B93BBAD0FE5}">
      <dgm:prSet/>
      <dgm:spPr/>
      <dgm:t>
        <a:bodyPr/>
        <a:lstStyle/>
        <a:p>
          <a:endParaRPr lang="pl-PL"/>
        </a:p>
      </dgm:t>
    </dgm:pt>
    <dgm:pt modelId="{869BD7FA-3A76-4C54-BC3C-75F7D00E94F8}" type="sibTrans" cxnId="{E9551BC4-F1E6-4B33-9ADC-4B93BBAD0FE5}">
      <dgm:prSet/>
      <dgm:spPr/>
      <dgm:t>
        <a:bodyPr/>
        <a:lstStyle/>
        <a:p>
          <a:endParaRPr lang="pl-PL"/>
        </a:p>
      </dgm:t>
    </dgm:pt>
    <dgm:pt modelId="{FE335556-20CC-4345-8374-FAA896895E73}">
      <dgm:prSet phldrT="[Tekst]" custT="1"/>
      <dgm:spPr>
        <a:solidFill>
          <a:srgbClr val="7030A0"/>
        </a:solidFill>
      </dgm:spPr>
      <dgm:t>
        <a:bodyPr/>
        <a:lstStyle/>
        <a:p>
          <a:r>
            <a:rPr lang="pl-PL" sz="1000" b="1" dirty="0" smtClean="0">
              <a:solidFill>
                <a:schemeClr val="bg1"/>
              </a:solidFill>
            </a:rPr>
            <a:t>Bank</a:t>
          </a:r>
          <a:r>
            <a:rPr lang="pl-PL" sz="1000" b="1" dirty="0" smtClean="0">
              <a:solidFill>
                <a:schemeClr val="tx1"/>
              </a:solidFill>
            </a:rPr>
            <a:t> </a:t>
          </a:r>
          <a:endParaRPr lang="pl-PL" sz="1000" b="1" dirty="0">
            <a:solidFill>
              <a:schemeClr val="tx1"/>
            </a:solidFill>
          </a:endParaRPr>
        </a:p>
      </dgm:t>
    </dgm:pt>
    <dgm:pt modelId="{A051C0DA-D7D8-4EF6-85B7-00A211B32E75}" type="parTrans" cxnId="{BD6A7EDE-82C7-427B-B53B-889CF1AB480E}">
      <dgm:prSet/>
      <dgm:spPr/>
      <dgm:t>
        <a:bodyPr/>
        <a:lstStyle/>
        <a:p>
          <a:endParaRPr lang="pl-PL" dirty="0"/>
        </a:p>
      </dgm:t>
    </dgm:pt>
    <dgm:pt modelId="{1F46DBC8-AAA4-4B51-BB88-E9D9E6145019}" type="sibTrans" cxnId="{BD6A7EDE-82C7-427B-B53B-889CF1AB480E}">
      <dgm:prSet/>
      <dgm:spPr/>
      <dgm:t>
        <a:bodyPr/>
        <a:lstStyle/>
        <a:p>
          <a:endParaRPr lang="pl-PL"/>
        </a:p>
      </dgm:t>
    </dgm:pt>
    <dgm:pt modelId="{54562DF4-6615-43B2-8030-DE3E8892B574}">
      <dgm:prSet phldrT="[Tekst]" custT="1"/>
      <dgm:spPr>
        <a:solidFill>
          <a:srgbClr val="7030A0"/>
        </a:solidFill>
      </dgm:spPr>
      <dgm:t>
        <a:bodyPr/>
        <a:lstStyle/>
        <a:p>
          <a:r>
            <a:rPr lang="pl-PL" sz="1000" dirty="0" smtClean="0">
              <a:solidFill>
                <a:schemeClr val="bg1"/>
              </a:solidFill>
            </a:rPr>
            <a:t>Transport</a:t>
          </a:r>
          <a:r>
            <a:rPr lang="pl-PL" sz="700" dirty="0"/>
            <a:t/>
          </a:r>
          <a:br>
            <a:rPr lang="pl-PL" sz="700" dirty="0"/>
          </a:br>
          <a:endParaRPr lang="pl-PL" sz="700" dirty="0"/>
        </a:p>
      </dgm:t>
    </dgm:pt>
    <dgm:pt modelId="{E3751B23-F965-492A-A8DC-6C5F613C97D1}" type="parTrans" cxnId="{D2E29C29-F4A5-4DB2-8C67-E3F48EEE3DE4}">
      <dgm:prSet/>
      <dgm:spPr/>
      <dgm:t>
        <a:bodyPr/>
        <a:lstStyle/>
        <a:p>
          <a:endParaRPr lang="pl-PL" dirty="0"/>
        </a:p>
      </dgm:t>
    </dgm:pt>
    <dgm:pt modelId="{FD413145-1DF1-4446-B668-AB4F8E85E9BC}" type="sibTrans" cxnId="{D2E29C29-F4A5-4DB2-8C67-E3F48EEE3DE4}">
      <dgm:prSet/>
      <dgm:spPr/>
      <dgm:t>
        <a:bodyPr/>
        <a:lstStyle/>
        <a:p>
          <a:endParaRPr lang="pl-PL"/>
        </a:p>
      </dgm:t>
    </dgm:pt>
    <dgm:pt modelId="{5A33CC0A-5DD1-4A00-B8CD-CC8873929E24}">
      <dgm:prSet phldrT="[Tekst]" custT="1"/>
      <dgm:spPr>
        <a:solidFill>
          <a:srgbClr val="7030A0"/>
        </a:solidFill>
      </dgm:spPr>
      <dgm:t>
        <a:bodyPr/>
        <a:lstStyle/>
        <a:p>
          <a:r>
            <a:rPr lang="pl-PL" sz="700" dirty="0"/>
            <a:t/>
          </a:r>
          <a:br>
            <a:rPr lang="pl-PL" sz="700" dirty="0"/>
          </a:br>
          <a:r>
            <a:rPr lang="en-US" sz="1000" b="1" noProof="0" dirty="0" smtClean="0">
              <a:solidFill>
                <a:schemeClr val="bg1"/>
              </a:solidFill>
            </a:rPr>
            <a:t>Customs Clearance</a:t>
          </a:r>
          <a:endParaRPr lang="en-US" sz="1000" b="1" noProof="0" dirty="0">
            <a:solidFill>
              <a:schemeClr val="bg1"/>
            </a:solidFill>
          </a:endParaRPr>
        </a:p>
      </dgm:t>
    </dgm:pt>
    <dgm:pt modelId="{FFC20A63-6633-46E6-AB7C-21DF2AF48F1C}" type="parTrans" cxnId="{357F0D0E-420B-47F6-865B-78C9D2DBF74C}">
      <dgm:prSet/>
      <dgm:spPr/>
      <dgm:t>
        <a:bodyPr/>
        <a:lstStyle/>
        <a:p>
          <a:endParaRPr lang="pl-PL" dirty="0"/>
        </a:p>
      </dgm:t>
    </dgm:pt>
    <dgm:pt modelId="{A4EBB1DE-DF9D-46A4-8045-ACC6FF7022C9}" type="sibTrans" cxnId="{357F0D0E-420B-47F6-865B-78C9D2DBF74C}">
      <dgm:prSet/>
      <dgm:spPr/>
      <dgm:t>
        <a:bodyPr/>
        <a:lstStyle/>
        <a:p>
          <a:endParaRPr lang="pl-PL"/>
        </a:p>
      </dgm:t>
    </dgm:pt>
    <dgm:pt modelId="{C8DDC6B7-1E00-45BD-9A0B-3E4047AA9332}">
      <dgm:prSet phldrT="[Teks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l-PL" sz="1200" b="1" dirty="0" smtClean="0">
              <a:solidFill>
                <a:schemeClr val="bg1"/>
              </a:solidFill>
            </a:rPr>
            <a:t>Packaging</a:t>
          </a:r>
        </a:p>
      </dgm:t>
    </dgm:pt>
    <dgm:pt modelId="{1776E719-CAA8-491E-AD28-EBFC62416B6D}" type="parTrans" cxnId="{079B28FE-84EA-4EB2-9FB0-43BABACF6032}">
      <dgm:prSet/>
      <dgm:spPr/>
      <dgm:t>
        <a:bodyPr/>
        <a:lstStyle/>
        <a:p>
          <a:endParaRPr lang="pl-PL" dirty="0"/>
        </a:p>
      </dgm:t>
    </dgm:pt>
    <dgm:pt modelId="{51A0F92E-E8F0-4E98-85EF-BE70F86C0542}" type="sibTrans" cxnId="{079B28FE-84EA-4EB2-9FB0-43BABACF6032}">
      <dgm:prSet/>
      <dgm:spPr/>
      <dgm:t>
        <a:bodyPr/>
        <a:lstStyle/>
        <a:p>
          <a:endParaRPr lang="pl-PL"/>
        </a:p>
      </dgm:t>
    </dgm:pt>
    <dgm:pt modelId="{12AFE91C-71A4-434E-9D11-A008EF473BEF}">
      <dgm:prSet phldrT="[Tekst]" custRadScaleRad="100551" custRadScaleInc="-4487"/>
      <dgm:spPr>
        <a:solidFill>
          <a:schemeClr val="accent6">
            <a:lumMod val="50000"/>
            <a:alpha val="77000"/>
          </a:schemeClr>
        </a:solidFill>
      </dgm:spPr>
      <dgm:t>
        <a:bodyPr/>
        <a:lstStyle/>
        <a:p>
          <a:endParaRPr lang="pl-PL" dirty="0"/>
        </a:p>
      </dgm:t>
    </dgm:pt>
    <dgm:pt modelId="{8D609859-B570-4849-B638-59B8121C968F}" type="parTrans" cxnId="{D5731C81-9BC3-4D9D-BCAB-9DDAAC2AFE77}">
      <dgm:prSet/>
      <dgm:spPr/>
      <dgm:t>
        <a:bodyPr/>
        <a:lstStyle/>
        <a:p>
          <a:endParaRPr lang="pl-PL"/>
        </a:p>
      </dgm:t>
    </dgm:pt>
    <dgm:pt modelId="{67A57E00-9F26-40D4-87A7-B0C3171CB47F}" type="sibTrans" cxnId="{D5731C81-9BC3-4D9D-BCAB-9DDAAC2AFE77}">
      <dgm:prSet/>
      <dgm:spPr/>
      <dgm:t>
        <a:bodyPr/>
        <a:lstStyle/>
        <a:p>
          <a:endParaRPr lang="pl-PL"/>
        </a:p>
      </dgm:t>
    </dgm:pt>
    <dgm:pt modelId="{7D0AFD6F-01BF-4358-8843-207F26840DD0}">
      <dgm:prSet phldrT="[Tekst]" custRadScaleRad="100551" custRadScaleInc="-4487"/>
      <dgm:spPr>
        <a:solidFill>
          <a:schemeClr val="accent6">
            <a:lumMod val="50000"/>
            <a:alpha val="77000"/>
          </a:schemeClr>
        </a:solidFill>
      </dgm:spPr>
      <dgm:t>
        <a:bodyPr/>
        <a:lstStyle/>
        <a:p>
          <a:endParaRPr lang="pl-PL" dirty="0"/>
        </a:p>
      </dgm:t>
    </dgm:pt>
    <dgm:pt modelId="{B15B2F01-E345-4649-8C36-4204074DF796}" type="parTrans" cxnId="{738E65C7-2CD8-4A0D-8A95-4EFA63930426}">
      <dgm:prSet/>
      <dgm:spPr/>
      <dgm:t>
        <a:bodyPr/>
        <a:lstStyle/>
        <a:p>
          <a:endParaRPr lang="pl-PL"/>
        </a:p>
      </dgm:t>
    </dgm:pt>
    <dgm:pt modelId="{4DFE26FB-04A5-4B3E-8D29-3D3A499E3142}" type="sibTrans" cxnId="{738E65C7-2CD8-4A0D-8A95-4EFA63930426}">
      <dgm:prSet/>
      <dgm:spPr/>
      <dgm:t>
        <a:bodyPr/>
        <a:lstStyle/>
        <a:p>
          <a:endParaRPr lang="pl-PL"/>
        </a:p>
      </dgm:t>
    </dgm:pt>
    <dgm:pt modelId="{F1F03A66-F52C-4FE8-B6C7-2896B3AC62B1}" type="pres">
      <dgm:prSet presAssocID="{69903E9A-CB9A-47FD-ABE8-86AFEBE014A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4FC1F2D-9856-4625-A8C2-E91DF77BE8CB}" type="pres">
      <dgm:prSet presAssocID="{F4F26B25-2E28-4B0B-A2A5-C9F533C6F47A}" presName="centerShape" presStyleLbl="node0" presStyleIdx="0" presStyleCnt="1" custScaleX="358355" custScaleY="303953" custLinFactNeighborX="768" custLinFactNeighborY="10841"/>
      <dgm:spPr/>
      <dgm:t>
        <a:bodyPr/>
        <a:lstStyle/>
        <a:p>
          <a:endParaRPr lang="pl-PL"/>
        </a:p>
      </dgm:t>
    </dgm:pt>
    <dgm:pt modelId="{6E8604B7-05D3-4777-9FCA-437E460F035F}" type="pres">
      <dgm:prSet presAssocID="{1776E719-CAA8-491E-AD28-EBFC62416B6D}" presName="parTrans" presStyleLbl="bgSibTrans2D1" presStyleIdx="0" presStyleCnt="6"/>
      <dgm:spPr/>
      <dgm:t>
        <a:bodyPr/>
        <a:lstStyle/>
        <a:p>
          <a:endParaRPr lang="pl-PL"/>
        </a:p>
      </dgm:t>
    </dgm:pt>
    <dgm:pt modelId="{C17CF9C0-7DB8-43A0-9434-84D44236E7CE}" type="pres">
      <dgm:prSet presAssocID="{C8DDC6B7-1E00-45BD-9A0B-3E4047AA9332}" presName="node" presStyleLbl="node1" presStyleIdx="0" presStyleCnt="6" custScaleX="221381" custRadScaleRad="139207" custRadScaleInc="-1681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47B1C3-CCD1-475E-A429-B1A15938597F}" type="pres">
      <dgm:prSet presAssocID="{FFC20A63-6633-46E6-AB7C-21DF2AF48F1C}" presName="parTrans" presStyleLbl="bgSibTrans2D1" presStyleIdx="1" presStyleCnt="6"/>
      <dgm:spPr/>
      <dgm:t>
        <a:bodyPr/>
        <a:lstStyle/>
        <a:p>
          <a:endParaRPr lang="pl-PL"/>
        </a:p>
      </dgm:t>
    </dgm:pt>
    <dgm:pt modelId="{D0678700-3453-4E3A-8AF4-C9B1933DD888}" type="pres">
      <dgm:prSet presAssocID="{5A33CC0A-5DD1-4A00-B8CD-CC8873929E24}" presName="node" presStyleLbl="node1" presStyleIdx="1" presStyleCnt="6" custRadScaleRad="155411" custRadScaleInc="6177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E929F8-44A1-4B18-81CA-34A31E0E160B}" type="pres">
      <dgm:prSet presAssocID="{E3751B23-F965-492A-A8DC-6C5F613C97D1}" presName="parTrans" presStyleLbl="bgSibTrans2D1" presStyleIdx="2" presStyleCnt="6"/>
      <dgm:spPr/>
      <dgm:t>
        <a:bodyPr/>
        <a:lstStyle/>
        <a:p>
          <a:endParaRPr lang="pl-PL"/>
        </a:p>
      </dgm:t>
    </dgm:pt>
    <dgm:pt modelId="{B30A8878-25F3-4B90-A32B-AFD781C7ABC3}" type="pres">
      <dgm:prSet presAssocID="{54562DF4-6615-43B2-8030-DE3E8892B574}" presName="node" presStyleLbl="node1" presStyleIdx="2" presStyleCnt="6" custAng="0" custRadScaleRad="121999" custRadScaleInc="1222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FB64C9-3271-4576-99FD-64ECD9FEE8FA}" type="pres">
      <dgm:prSet presAssocID="{A051C0DA-D7D8-4EF6-85B7-00A211B32E75}" presName="parTrans" presStyleLbl="bgSibTrans2D1" presStyleIdx="3" presStyleCnt="6"/>
      <dgm:spPr/>
      <dgm:t>
        <a:bodyPr/>
        <a:lstStyle/>
        <a:p>
          <a:endParaRPr lang="pl-PL"/>
        </a:p>
      </dgm:t>
    </dgm:pt>
    <dgm:pt modelId="{E354AACA-54CE-44DA-BA29-2DA54DA49109}" type="pres">
      <dgm:prSet presAssocID="{FE335556-20CC-4345-8374-FAA896895E73}" presName="node" presStyleLbl="node1" presStyleIdx="3" presStyleCnt="6" custRadScaleRad="130788" custRadScaleInc="-113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C54C40-9845-474F-983E-5CC6BBA1E468}" type="pres">
      <dgm:prSet presAssocID="{0A060294-1EC5-4993-B307-43110CA08A0A}" presName="parTrans" presStyleLbl="bgSibTrans2D1" presStyleIdx="4" presStyleCnt="6"/>
      <dgm:spPr/>
      <dgm:t>
        <a:bodyPr/>
        <a:lstStyle/>
        <a:p>
          <a:endParaRPr lang="pl-PL"/>
        </a:p>
      </dgm:t>
    </dgm:pt>
    <dgm:pt modelId="{61384325-B484-43CE-995F-0E65AFB0B19E}" type="pres">
      <dgm:prSet presAssocID="{70796095-C3D7-4FB1-95EC-66E5EFC1ECA9}" presName="node" presStyleLbl="node1" presStyleIdx="4" presStyleCnt="6" custScaleX="123949" custRadScaleRad="157401" custRadScaleInc="-584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BA8FC83-F92C-480B-8F4D-3B15DAD11A25}" type="pres">
      <dgm:prSet presAssocID="{0BC5CE74-F87B-48F6-AA97-C9C2629BF941}" presName="parTrans" presStyleLbl="bgSibTrans2D1" presStyleIdx="5" presStyleCnt="6"/>
      <dgm:spPr/>
      <dgm:t>
        <a:bodyPr/>
        <a:lstStyle/>
        <a:p>
          <a:endParaRPr lang="pl-PL"/>
        </a:p>
      </dgm:t>
    </dgm:pt>
    <dgm:pt modelId="{63793A77-BE94-4228-8778-1B09A6E476CF}" type="pres">
      <dgm:prSet presAssocID="{7F4C9F7D-9E53-44A8-9DCB-47BCF6733A23}" presName="node" presStyleLbl="node1" presStyleIdx="5" presStyleCnt="6" custScaleX="257901" custRadScaleRad="145588" custRadScaleInc="14901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49B11BE-4BD4-484C-9172-DF40759EA316}" type="presOf" srcId="{0BC5CE74-F87B-48F6-AA97-C9C2629BF941}" destId="{ABA8FC83-F92C-480B-8F4D-3B15DAD11A25}" srcOrd="0" destOrd="0" presId="urn:microsoft.com/office/officeart/2005/8/layout/radial4"/>
    <dgm:cxn modelId="{E878D97B-58BD-4F4C-868C-FCEBAF6AFD89}" type="presOf" srcId="{5A33CC0A-5DD1-4A00-B8CD-CC8873929E24}" destId="{D0678700-3453-4E3A-8AF4-C9B1933DD888}" srcOrd="0" destOrd="0" presId="urn:microsoft.com/office/officeart/2005/8/layout/radial4"/>
    <dgm:cxn modelId="{D2E29C29-F4A5-4DB2-8C67-E3F48EEE3DE4}" srcId="{F4F26B25-2E28-4B0B-A2A5-C9F533C6F47A}" destId="{54562DF4-6615-43B2-8030-DE3E8892B574}" srcOrd="2" destOrd="0" parTransId="{E3751B23-F965-492A-A8DC-6C5F613C97D1}" sibTransId="{FD413145-1DF1-4446-B668-AB4F8E85E9BC}"/>
    <dgm:cxn modelId="{A4E447C6-EA1E-4F3B-BFCE-34F92C3F3B5D}" type="presOf" srcId="{54562DF4-6615-43B2-8030-DE3E8892B574}" destId="{B30A8878-25F3-4B90-A32B-AFD781C7ABC3}" srcOrd="0" destOrd="0" presId="urn:microsoft.com/office/officeart/2005/8/layout/radial4"/>
    <dgm:cxn modelId="{9F2C0C50-6861-4D6A-BB2B-8B698D1EA938}" type="presOf" srcId="{F4F26B25-2E28-4B0B-A2A5-C9F533C6F47A}" destId="{44FC1F2D-9856-4625-A8C2-E91DF77BE8CB}" srcOrd="0" destOrd="0" presId="urn:microsoft.com/office/officeart/2005/8/layout/radial4"/>
    <dgm:cxn modelId="{33A9D600-D801-4E13-8B74-A5B7A945B214}" type="presOf" srcId="{FE335556-20CC-4345-8374-FAA896895E73}" destId="{E354AACA-54CE-44DA-BA29-2DA54DA49109}" srcOrd="0" destOrd="0" presId="urn:microsoft.com/office/officeart/2005/8/layout/radial4"/>
    <dgm:cxn modelId="{224B157D-DA95-4F36-BBF6-653A42D56D45}" type="presOf" srcId="{70796095-C3D7-4FB1-95EC-66E5EFC1ECA9}" destId="{61384325-B484-43CE-995F-0E65AFB0B19E}" srcOrd="0" destOrd="0" presId="urn:microsoft.com/office/officeart/2005/8/layout/radial4"/>
    <dgm:cxn modelId="{993C0060-28A2-477F-9AD0-EFBDCE92D6FB}" type="presOf" srcId="{A051C0DA-D7D8-4EF6-85B7-00A211B32E75}" destId="{62FB64C9-3271-4576-99FD-64ECD9FEE8FA}" srcOrd="0" destOrd="0" presId="urn:microsoft.com/office/officeart/2005/8/layout/radial4"/>
    <dgm:cxn modelId="{BD6A7EDE-82C7-427B-B53B-889CF1AB480E}" srcId="{F4F26B25-2E28-4B0B-A2A5-C9F533C6F47A}" destId="{FE335556-20CC-4345-8374-FAA896895E73}" srcOrd="3" destOrd="0" parTransId="{A051C0DA-D7D8-4EF6-85B7-00A211B32E75}" sibTransId="{1F46DBC8-AAA4-4B51-BB88-E9D9E6145019}"/>
    <dgm:cxn modelId="{7413B027-FC7E-42A3-8A34-105D1B1CA4CF}" type="presOf" srcId="{FFC20A63-6633-46E6-AB7C-21DF2AF48F1C}" destId="{6B47B1C3-CCD1-475E-A429-B1A15938597F}" srcOrd="0" destOrd="0" presId="urn:microsoft.com/office/officeart/2005/8/layout/radial4"/>
    <dgm:cxn modelId="{A0F52472-14D8-4742-9294-3FE5C1EF65AF}" type="presOf" srcId="{E3751B23-F965-492A-A8DC-6C5F613C97D1}" destId="{BFE929F8-44A1-4B18-81CA-34A31E0E160B}" srcOrd="0" destOrd="0" presId="urn:microsoft.com/office/officeart/2005/8/layout/radial4"/>
    <dgm:cxn modelId="{CDFF3F85-A999-479E-9642-0B359E88C9CE}" type="presOf" srcId="{69903E9A-CB9A-47FD-ABE8-86AFEBE014A2}" destId="{F1F03A66-F52C-4FE8-B6C7-2896B3AC62B1}" srcOrd="0" destOrd="0" presId="urn:microsoft.com/office/officeart/2005/8/layout/radial4"/>
    <dgm:cxn modelId="{D5731C81-9BC3-4D9D-BCAB-9DDAAC2AFE77}" srcId="{69903E9A-CB9A-47FD-ABE8-86AFEBE014A2}" destId="{12AFE91C-71A4-434E-9D11-A008EF473BEF}" srcOrd="2" destOrd="0" parTransId="{8D609859-B570-4849-B638-59B8121C968F}" sibTransId="{67A57E00-9F26-40D4-87A7-B0C3171CB47F}"/>
    <dgm:cxn modelId="{E9551BC4-F1E6-4B33-9ADC-4B93BBAD0FE5}" srcId="{F4F26B25-2E28-4B0B-A2A5-C9F533C6F47A}" destId="{7F4C9F7D-9E53-44A8-9DCB-47BCF6733A23}" srcOrd="5" destOrd="0" parTransId="{0BC5CE74-F87B-48F6-AA97-C9C2629BF941}" sibTransId="{869BD7FA-3A76-4C54-BC3C-75F7D00E94F8}"/>
    <dgm:cxn modelId="{944D86B6-8911-426F-983E-D4534A15B864}" type="presOf" srcId="{C8DDC6B7-1E00-45BD-9A0B-3E4047AA9332}" destId="{C17CF9C0-7DB8-43A0-9434-84D44236E7CE}" srcOrd="0" destOrd="0" presId="urn:microsoft.com/office/officeart/2005/8/layout/radial4"/>
    <dgm:cxn modelId="{03725A15-B45F-4B69-B8B4-943AA92F975E}" type="presOf" srcId="{7F4C9F7D-9E53-44A8-9DCB-47BCF6733A23}" destId="{63793A77-BE94-4228-8778-1B09A6E476CF}" srcOrd="0" destOrd="0" presId="urn:microsoft.com/office/officeart/2005/8/layout/radial4"/>
    <dgm:cxn modelId="{B84F6A38-94DA-4563-AFA1-B199051FCB77}" type="presOf" srcId="{0A060294-1EC5-4993-B307-43110CA08A0A}" destId="{56C54C40-9845-474F-983E-5CC6BBA1E468}" srcOrd="0" destOrd="0" presId="urn:microsoft.com/office/officeart/2005/8/layout/radial4"/>
    <dgm:cxn modelId="{738E65C7-2CD8-4A0D-8A95-4EFA63930426}" srcId="{69903E9A-CB9A-47FD-ABE8-86AFEBE014A2}" destId="{7D0AFD6F-01BF-4358-8843-207F26840DD0}" srcOrd="1" destOrd="0" parTransId="{B15B2F01-E345-4649-8C36-4204074DF796}" sibTransId="{4DFE26FB-04A5-4B3E-8D29-3D3A499E3142}"/>
    <dgm:cxn modelId="{079B28FE-84EA-4EB2-9FB0-43BABACF6032}" srcId="{F4F26B25-2E28-4B0B-A2A5-C9F533C6F47A}" destId="{C8DDC6B7-1E00-45BD-9A0B-3E4047AA9332}" srcOrd="0" destOrd="0" parTransId="{1776E719-CAA8-491E-AD28-EBFC62416B6D}" sibTransId="{51A0F92E-E8F0-4E98-85EF-BE70F86C0542}"/>
    <dgm:cxn modelId="{0C7DB248-6F4F-4A87-BCE3-60911164D236}" srcId="{69903E9A-CB9A-47FD-ABE8-86AFEBE014A2}" destId="{F4F26B25-2E28-4B0B-A2A5-C9F533C6F47A}" srcOrd="0" destOrd="0" parTransId="{A6AB43FC-D098-4986-A7BF-4DEB112D19E0}" sibTransId="{F452D78F-7964-493F-93FC-6ACBB5797EC7}"/>
    <dgm:cxn modelId="{268D2626-3353-41A2-9EF9-DB6EF13C7301}" srcId="{F4F26B25-2E28-4B0B-A2A5-C9F533C6F47A}" destId="{70796095-C3D7-4FB1-95EC-66E5EFC1ECA9}" srcOrd="4" destOrd="0" parTransId="{0A060294-1EC5-4993-B307-43110CA08A0A}" sibTransId="{18F37971-5789-4FD8-A4D8-85109ADEF683}"/>
    <dgm:cxn modelId="{1F132AD7-FD3F-4F4D-BB40-0838C8D862A1}" type="presOf" srcId="{1776E719-CAA8-491E-AD28-EBFC62416B6D}" destId="{6E8604B7-05D3-4777-9FCA-437E460F035F}" srcOrd="0" destOrd="0" presId="urn:microsoft.com/office/officeart/2005/8/layout/radial4"/>
    <dgm:cxn modelId="{357F0D0E-420B-47F6-865B-78C9D2DBF74C}" srcId="{F4F26B25-2E28-4B0B-A2A5-C9F533C6F47A}" destId="{5A33CC0A-5DD1-4A00-B8CD-CC8873929E24}" srcOrd="1" destOrd="0" parTransId="{FFC20A63-6633-46E6-AB7C-21DF2AF48F1C}" sibTransId="{A4EBB1DE-DF9D-46A4-8045-ACC6FF7022C9}"/>
    <dgm:cxn modelId="{0D7241BA-6896-48F1-BFDC-AFA11B8353B9}" type="presParOf" srcId="{F1F03A66-F52C-4FE8-B6C7-2896B3AC62B1}" destId="{44FC1F2D-9856-4625-A8C2-E91DF77BE8CB}" srcOrd="0" destOrd="0" presId="urn:microsoft.com/office/officeart/2005/8/layout/radial4"/>
    <dgm:cxn modelId="{76D772C2-55A4-4CFA-9A65-2FE3682AA944}" type="presParOf" srcId="{F1F03A66-F52C-4FE8-B6C7-2896B3AC62B1}" destId="{6E8604B7-05D3-4777-9FCA-437E460F035F}" srcOrd="1" destOrd="0" presId="urn:microsoft.com/office/officeart/2005/8/layout/radial4"/>
    <dgm:cxn modelId="{4658369E-A04F-47BA-9C13-23D5792CC1F6}" type="presParOf" srcId="{F1F03A66-F52C-4FE8-B6C7-2896B3AC62B1}" destId="{C17CF9C0-7DB8-43A0-9434-84D44236E7CE}" srcOrd="2" destOrd="0" presId="urn:microsoft.com/office/officeart/2005/8/layout/radial4"/>
    <dgm:cxn modelId="{58CBB0F7-71EC-487F-ABF3-AAC724266999}" type="presParOf" srcId="{F1F03A66-F52C-4FE8-B6C7-2896B3AC62B1}" destId="{6B47B1C3-CCD1-475E-A429-B1A15938597F}" srcOrd="3" destOrd="0" presId="urn:microsoft.com/office/officeart/2005/8/layout/radial4"/>
    <dgm:cxn modelId="{2A2007C0-FC53-439F-9109-57D546F818BA}" type="presParOf" srcId="{F1F03A66-F52C-4FE8-B6C7-2896B3AC62B1}" destId="{D0678700-3453-4E3A-8AF4-C9B1933DD888}" srcOrd="4" destOrd="0" presId="urn:microsoft.com/office/officeart/2005/8/layout/radial4"/>
    <dgm:cxn modelId="{EFD884B8-D130-467A-90CD-9BB956CE7FFA}" type="presParOf" srcId="{F1F03A66-F52C-4FE8-B6C7-2896B3AC62B1}" destId="{BFE929F8-44A1-4B18-81CA-34A31E0E160B}" srcOrd="5" destOrd="0" presId="urn:microsoft.com/office/officeart/2005/8/layout/radial4"/>
    <dgm:cxn modelId="{242ACCDC-1293-4C91-87B7-FA530108C2E2}" type="presParOf" srcId="{F1F03A66-F52C-4FE8-B6C7-2896B3AC62B1}" destId="{B30A8878-25F3-4B90-A32B-AFD781C7ABC3}" srcOrd="6" destOrd="0" presId="urn:microsoft.com/office/officeart/2005/8/layout/radial4"/>
    <dgm:cxn modelId="{C335964C-E7CA-4F9C-A128-2EBD86AF3A57}" type="presParOf" srcId="{F1F03A66-F52C-4FE8-B6C7-2896B3AC62B1}" destId="{62FB64C9-3271-4576-99FD-64ECD9FEE8FA}" srcOrd="7" destOrd="0" presId="urn:microsoft.com/office/officeart/2005/8/layout/radial4"/>
    <dgm:cxn modelId="{6761B1C6-875C-40EB-A749-AC28EEE97AB6}" type="presParOf" srcId="{F1F03A66-F52C-4FE8-B6C7-2896B3AC62B1}" destId="{E354AACA-54CE-44DA-BA29-2DA54DA49109}" srcOrd="8" destOrd="0" presId="urn:microsoft.com/office/officeart/2005/8/layout/radial4"/>
    <dgm:cxn modelId="{129F981A-2810-4307-8CF8-95196545DE0A}" type="presParOf" srcId="{F1F03A66-F52C-4FE8-B6C7-2896B3AC62B1}" destId="{56C54C40-9845-474F-983E-5CC6BBA1E468}" srcOrd="9" destOrd="0" presId="urn:microsoft.com/office/officeart/2005/8/layout/radial4"/>
    <dgm:cxn modelId="{49A1415F-101D-4972-91D2-C2FBE10E9F75}" type="presParOf" srcId="{F1F03A66-F52C-4FE8-B6C7-2896B3AC62B1}" destId="{61384325-B484-43CE-995F-0E65AFB0B19E}" srcOrd="10" destOrd="0" presId="urn:microsoft.com/office/officeart/2005/8/layout/radial4"/>
    <dgm:cxn modelId="{91793EAD-E8A2-4A61-AAA8-75E6D48B0380}" type="presParOf" srcId="{F1F03A66-F52C-4FE8-B6C7-2896B3AC62B1}" destId="{ABA8FC83-F92C-480B-8F4D-3B15DAD11A25}" srcOrd="11" destOrd="0" presId="urn:microsoft.com/office/officeart/2005/8/layout/radial4"/>
    <dgm:cxn modelId="{22A38549-4E47-4D5B-BA35-4A7AA6B0A5AA}" type="presParOf" srcId="{F1F03A66-F52C-4FE8-B6C7-2896B3AC62B1}" destId="{63793A77-BE94-4228-8778-1B09A6E476CF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0C941A-E670-4CFC-9A29-DC575160ED7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C82C838-5639-4046-879D-E3FD71B751F2}">
      <dgm:prSet phldrT="[Tekst]"/>
      <dgm:spPr>
        <a:ln>
          <a:solidFill>
            <a:srgbClr val="7030A0"/>
          </a:solidFill>
        </a:ln>
      </dgm:spPr>
      <dgm:t>
        <a:bodyPr/>
        <a:lstStyle/>
        <a:p>
          <a:r>
            <a:rPr lang="en-US" noProof="0" dirty="0" smtClean="0"/>
            <a:t>Producers</a:t>
          </a:r>
          <a:endParaRPr lang="en-US" noProof="0" dirty="0"/>
        </a:p>
      </dgm:t>
    </dgm:pt>
    <dgm:pt modelId="{78768F56-DCDF-4E9D-ABC4-845FE017C9C5}" type="parTrans" cxnId="{09AD136F-DB9E-4A81-A2B0-4D7277082901}">
      <dgm:prSet/>
      <dgm:spPr/>
      <dgm:t>
        <a:bodyPr/>
        <a:lstStyle/>
        <a:p>
          <a:endParaRPr lang="pl-PL"/>
        </a:p>
      </dgm:t>
    </dgm:pt>
    <dgm:pt modelId="{DAF5D0DD-5AF9-4C32-87CE-808A0028989A}" type="sibTrans" cxnId="{09AD136F-DB9E-4A81-A2B0-4D7277082901}">
      <dgm:prSet/>
      <dgm:spPr/>
      <dgm:t>
        <a:bodyPr/>
        <a:lstStyle/>
        <a:p>
          <a:endParaRPr lang="pl-PL"/>
        </a:p>
      </dgm:t>
    </dgm:pt>
    <dgm:pt modelId="{BDB58A30-3F20-43DC-A5F2-259763904305}">
      <dgm:prSet phldrT="[Tekst]"/>
      <dgm:spPr>
        <a:ln>
          <a:solidFill>
            <a:srgbClr val="7030A0"/>
          </a:solidFill>
        </a:ln>
      </dgm:spPr>
      <dgm:t>
        <a:bodyPr/>
        <a:lstStyle/>
        <a:p>
          <a:r>
            <a:rPr lang="en-US" noProof="0" dirty="0" smtClean="0"/>
            <a:t>Importers</a:t>
          </a:r>
          <a:endParaRPr lang="en-US" noProof="0" dirty="0"/>
        </a:p>
      </dgm:t>
    </dgm:pt>
    <dgm:pt modelId="{5111224C-C349-4B7E-8959-A8D3219BCEBA}" type="parTrans" cxnId="{F00B124E-82A2-425E-93FE-B9A1F9A9B266}">
      <dgm:prSet/>
      <dgm:spPr/>
      <dgm:t>
        <a:bodyPr/>
        <a:lstStyle/>
        <a:p>
          <a:endParaRPr lang="pl-PL"/>
        </a:p>
      </dgm:t>
    </dgm:pt>
    <dgm:pt modelId="{2D44EC81-802F-496B-9608-482B8D3A77D2}" type="sibTrans" cxnId="{F00B124E-82A2-425E-93FE-B9A1F9A9B266}">
      <dgm:prSet/>
      <dgm:spPr/>
      <dgm:t>
        <a:bodyPr/>
        <a:lstStyle/>
        <a:p>
          <a:endParaRPr lang="pl-PL"/>
        </a:p>
      </dgm:t>
    </dgm:pt>
    <dgm:pt modelId="{6222083C-2849-4778-AFF0-23C9C85F6AC6}">
      <dgm:prSet phldrT="[Tekst]" custT="1"/>
      <dgm:spPr>
        <a:ln>
          <a:solidFill>
            <a:srgbClr val="7030A0"/>
          </a:solidFill>
        </a:ln>
      </dgm:spPr>
      <dgm:t>
        <a:bodyPr/>
        <a:lstStyle/>
        <a:p>
          <a:r>
            <a:rPr lang="en-US" sz="1600" noProof="0" dirty="0" smtClean="0"/>
            <a:t>Primary markets</a:t>
          </a:r>
          <a:endParaRPr lang="en-US" sz="1600" noProof="0" dirty="0"/>
        </a:p>
      </dgm:t>
    </dgm:pt>
    <dgm:pt modelId="{B67C791F-BD34-4614-B277-D6E2BD65A9E5}" type="parTrans" cxnId="{13210022-8BCB-4DB9-90C1-227BA50E1F2A}">
      <dgm:prSet/>
      <dgm:spPr/>
      <dgm:t>
        <a:bodyPr/>
        <a:lstStyle/>
        <a:p>
          <a:endParaRPr lang="pl-PL"/>
        </a:p>
      </dgm:t>
    </dgm:pt>
    <dgm:pt modelId="{9D72033C-C422-4928-9A07-7C7649BAC3F7}" type="sibTrans" cxnId="{13210022-8BCB-4DB9-90C1-227BA50E1F2A}">
      <dgm:prSet/>
      <dgm:spPr/>
      <dgm:t>
        <a:bodyPr/>
        <a:lstStyle/>
        <a:p>
          <a:endParaRPr lang="pl-PL"/>
        </a:p>
      </dgm:t>
    </dgm:pt>
    <dgm:pt modelId="{42AAFA17-BB56-41A5-8795-65E3C39C2DD4}">
      <dgm:prSet phldrT="[Tekst]"/>
      <dgm:spPr>
        <a:ln>
          <a:solidFill>
            <a:srgbClr val="7030A0"/>
          </a:solidFill>
        </a:ln>
      </dgm:spPr>
      <dgm:t>
        <a:bodyPr/>
        <a:lstStyle/>
        <a:p>
          <a:r>
            <a:rPr lang="en-US" noProof="0" dirty="0" smtClean="0"/>
            <a:t>Wholesalers</a:t>
          </a:r>
          <a:endParaRPr lang="en-US" noProof="0" dirty="0"/>
        </a:p>
      </dgm:t>
    </dgm:pt>
    <dgm:pt modelId="{05751A7B-7B5B-4F65-950C-E4A3E48E5388}" type="parTrans" cxnId="{EF80BBBF-3535-4A1A-8931-B5FCBC474DD8}">
      <dgm:prSet/>
      <dgm:spPr/>
      <dgm:t>
        <a:bodyPr/>
        <a:lstStyle/>
        <a:p>
          <a:endParaRPr lang="pl-PL"/>
        </a:p>
      </dgm:t>
    </dgm:pt>
    <dgm:pt modelId="{26C64A24-F008-4364-A98C-C23C0051A894}" type="sibTrans" cxnId="{EF80BBBF-3535-4A1A-8931-B5FCBC474DD8}">
      <dgm:prSet/>
      <dgm:spPr/>
      <dgm:t>
        <a:bodyPr/>
        <a:lstStyle/>
        <a:p>
          <a:endParaRPr lang="pl-PL"/>
        </a:p>
      </dgm:t>
    </dgm:pt>
    <dgm:pt modelId="{45FB090C-2040-4A5E-902A-334FF842CAE3}" type="pres">
      <dgm:prSet presAssocID="{4E0C941A-E670-4CFC-9A29-DC575160ED76}" presName="compositeShape" presStyleCnt="0">
        <dgm:presLayoutVars>
          <dgm:dir/>
          <dgm:resizeHandles/>
        </dgm:presLayoutVars>
      </dgm:prSet>
      <dgm:spPr/>
    </dgm:pt>
    <dgm:pt modelId="{FDC7E3B7-2790-4B72-972A-90C8019EF4DF}" type="pres">
      <dgm:prSet presAssocID="{4E0C941A-E670-4CFC-9A29-DC575160ED76}" presName="pyramid" presStyleLbl="node1" presStyleIdx="0" presStyleCnt="1" custLinFactNeighborX="15132"/>
      <dgm:sp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</dgm:spPr>
    </dgm:pt>
    <dgm:pt modelId="{E9DAF5B6-DDD3-4DCD-9415-9BE0AA98FD2D}" type="pres">
      <dgm:prSet presAssocID="{4E0C941A-E670-4CFC-9A29-DC575160ED76}" presName="theList" presStyleCnt="0"/>
      <dgm:spPr/>
    </dgm:pt>
    <dgm:pt modelId="{4E3155F6-2501-41F5-A89E-41C39F7853A9}" type="pres">
      <dgm:prSet presAssocID="{DC82C838-5639-4046-879D-E3FD71B751F2}" presName="aNode" presStyleLbl="fgAcc1" presStyleIdx="0" presStyleCnt="4" custLinFactNeighborX="-2429" custLinFactNeighborY="-691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4DFD04-86BE-479D-91D0-D37F8D7300AA}" type="pres">
      <dgm:prSet presAssocID="{DC82C838-5639-4046-879D-E3FD71B751F2}" presName="aSpace" presStyleCnt="0"/>
      <dgm:spPr/>
    </dgm:pt>
    <dgm:pt modelId="{C8F590BF-D4E9-42F3-8DC4-15A02493C365}" type="pres">
      <dgm:prSet presAssocID="{42AAFA17-BB56-41A5-8795-65E3C39C2DD4}" presName="aNode" presStyleLbl="fgAcc1" presStyleIdx="1" presStyleCnt="4" custLinFactNeighborX="-2429" custLinFactNeighborY="-536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9523E06-35CA-4705-B969-6EE7DFCF5856}" type="pres">
      <dgm:prSet presAssocID="{42AAFA17-BB56-41A5-8795-65E3C39C2DD4}" presName="aSpace" presStyleCnt="0"/>
      <dgm:spPr/>
    </dgm:pt>
    <dgm:pt modelId="{9CAAF26D-151C-4205-9CFB-1233BFA15851}" type="pres">
      <dgm:prSet presAssocID="{BDB58A30-3F20-43DC-A5F2-259763904305}" presName="aNode" presStyleLbl="fgAcc1" presStyleIdx="2" presStyleCnt="4" custLinFactNeighborX="-2429" custLinFactNeighborY="-381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9D533B-EEE1-4E74-9995-F98DDF74F8EF}" type="pres">
      <dgm:prSet presAssocID="{BDB58A30-3F20-43DC-A5F2-259763904305}" presName="aSpace" presStyleCnt="0"/>
      <dgm:spPr/>
    </dgm:pt>
    <dgm:pt modelId="{2B938DC7-4845-40B6-95C2-9E49E1546C68}" type="pres">
      <dgm:prSet presAssocID="{6222083C-2849-4778-AFF0-23C9C85F6AC6}" presName="aNode" presStyleLbl="fgAcc1" presStyleIdx="3" presStyleCnt="4" custLinFactNeighborX="-2429" custLinFactNeighborY="-2266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A5FA47-1CE2-40B2-926E-BF946E5F369D}" type="pres">
      <dgm:prSet presAssocID="{6222083C-2849-4778-AFF0-23C9C85F6AC6}" presName="aSpace" presStyleCnt="0"/>
      <dgm:spPr/>
    </dgm:pt>
  </dgm:ptLst>
  <dgm:cxnLst>
    <dgm:cxn modelId="{01FD2EA0-1F44-4B7D-99DC-12601F17F41D}" type="presOf" srcId="{6222083C-2849-4778-AFF0-23C9C85F6AC6}" destId="{2B938DC7-4845-40B6-95C2-9E49E1546C68}" srcOrd="0" destOrd="0" presId="urn:microsoft.com/office/officeart/2005/8/layout/pyramid2"/>
    <dgm:cxn modelId="{9DAC6B6C-E04D-4CBD-89DD-D292B2AE3E3E}" type="presOf" srcId="{BDB58A30-3F20-43DC-A5F2-259763904305}" destId="{9CAAF26D-151C-4205-9CFB-1233BFA15851}" srcOrd="0" destOrd="0" presId="urn:microsoft.com/office/officeart/2005/8/layout/pyramid2"/>
    <dgm:cxn modelId="{CAB43067-8DB2-456C-BF06-B477E4FC4CD6}" type="presOf" srcId="{DC82C838-5639-4046-879D-E3FD71B751F2}" destId="{4E3155F6-2501-41F5-A89E-41C39F7853A9}" srcOrd="0" destOrd="0" presId="urn:microsoft.com/office/officeart/2005/8/layout/pyramid2"/>
    <dgm:cxn modelId="{EF80BBBF-3535-4A1A-8931-B5FCBC474DD8}" srcId="{4E0C941A-E670-4CFC-9A29-DC575160ED76}" destId="{42AAFA17-BB56-41A5-8795-65E3C39C2DD4}" srcOrd="1" destOrd="0" parTransId="{05751A7B-7B5B-4F65-950C-E4A3E48E5388}" sibTransId="{26C64A24-F008-4364-A98C-C23C0051A894}"/>
    <dgm:cxn modelId="{09AD136F-DB9E-4A81-A2B0-4D7277082901}" srcId="{4E0C941A-E670-4CFC-9A29-DC575160ED76}" destId="{DC82C838-5639-4046-879D-E3FD71B751F2}" srcOrd="0" destOrd="0" parTransId="{78768F56-DCDF-4E9D-ABC4-845FE017C9C5}" sibTransId="{DAF5D0DD-5AF9-4C32-87CE-808A0028989A}"/>
    <dgm:cxn modelId="{13210022-8BCB-4DB9-90C1-227BA50E1F2A}" srcId="{4E0C941A-E670-4CFC-9A29-DC575160ED76}" destId="{6222083C-2849-4778-AFF0-23C9C85F6AC6}" srcOrd="3" destOrd="0" parTransId="{B67C791F-BD34-4614-B277-D6E2BD65A9E5}" sibTransId="{9D72033C-C422-4928-9A07-7C7649BAC3F7}"/>
    <dgm:cxn modelId="{F00B124E-82A2-425E-93FE-B9A1F9A9B266}" srcId="{4E0C941A-E670-4CFC-9A29-DC575160ED76}" destId="{BDB58A30-3F20-43DC-A5F2-259763904305}" srcOrd="2" destOrd="0" parTransId="{5111224C-C349-4B7E-8959-A8D3219BCEBA}" sibTransId="{2D44EC81-802F-496B-9608-482B8D3A77D2}"/>
    <dgm:cxn modelId="{89EF6A83-EBDC-4473-B12F-10271015912E}" type="presOf" srcId="{42AAFA17-BB56-41A5-8795-65E3C39C2DD4}" destId="{C8F590BF-D4E9-42F3-8DC4-15A02493C365}" srcOrd="0" destOrd="0" presId="urn:microsoft.com/office/officeart/2005/8/layout/pyramid2"/>
    <dgm:cxn modelId="{36E3D3E9-DDE5-4AF0-BCE9-B87E99B5EA51}" type="presOf" srcId="{4E0C941A-E670-4CFC-9A29-DC575160ED76}" destId="{45FB090C-2040-4A5E-902A-334FF842CAE3}" srcOrd="0" destOrd="0" presId="urn:microsoft.com/office/officeart/2005/8/layout/pyramid2"/>
    <dgm:cxn modelId="{38170ED6-E65B-40D2-8080-D0A039FEC584}" type="presParOf" srcId="{45FB090C-2040-4A5E-902A-334FF842CAE3}" destId="{FDC7E3B7-2790-4B72-972A-90C8019EF4DF}" srcOrd="0" destOrd="0" presId="urn:microsoft.com/office/officeart/2005/8/layout/pyramid2"/>
    <dgm:cxn modelId="{6CCCF482-BE2B-4814-8131-454862A72548}" type="presParOf" srcId="{45FB090C-2040-4A5E-902A-334FF842CAE3}" destId="{E9DAF5B6-DDD3-4DCD-9415-9BE0AA98FD2D}" srcOrd="1" destOrd="0" presId="urn:microsoft.com/office/officeart/2005/8/layout/pyramid2"/>
    <dgm:cxn modelId="{BC117A0D-8FF2-4257-9B3F-18F3FF46EAF5}" type="presParOf" srcId="{E9DAF5B6-DDD3-4DCD-9415-9BE0AA98FD2D}" destId="{4E3155F6-2501-41F5-A89E-41C39F7853A9}" srcOrd="0" destOrd="0" presId="urn:microsoft.com/office/officeart/2005/8/layout/pyramid2"/>
    <dgm:cxn modelId="{AD0A9DC5-A985-4568-868F-DB2AD029DCA7}" type="presParOf" srcId="{E9DAF5B6-DDD3-4DCD-9415-9BE0AA98FD2D}" destId="{244DFD04-86BE-479D-91D0-D37F8D7300AA}" srcOrd="1" destOrd="0" presId="urn:microsoft.com/office/officeart/2005/8/layout/pyramid2"/>
    <dgm:cxn modelId="{B803BE54-13CA-4492-BF4A-AD0CE7B41163}" type="presParOf" srcId="{E9DAF5B6-DDD3-4DCD-9415-9BE0AA98FD2D}" destId="{C8F590BF-D4E9-42F3-8DC4-15A02493C365}" srcOrd="2" destOrd="0" presId="urn:microsoft.com/office/officeart/2005/8/layout/pyramid2"/>
    <dgm:cxn modelId="{61D1A8AB-EC34-4135-A958-7722B265C7CA}" type="presParOf" srcId="{E9DAF5B6-DDD3-4DCD-9415-9BE0AA98FD2D}" destId="{D9523E06-35CA-4705-B969-6EE7DFCF5856}" srcOrd="3" destOrd="0" presId="urn:microsoft.com/office/officeart/2005/8/layout/pyramid2"/>
    <dgm:cxn modelId="{6E7D01A5-8FCF-49E0-A07A-A245BB7BF50E}" type="presParOf" srcId="{E9DAF5B6-DDD3-4DCD-9415-9BE0AA98FD2D}" destId="{9CAAF26D-151C-4205-9CFB-1233BFA15851}" srcOrd="4" destOrd="0" presId="urn:microsoft.com/office/officeart/2005/8/layout/pyramid2"/>
    <dgm:cxn modelId="{05778A8F-E04E-494F-BC0B-9FBA9444FA71}" type="presParOf" srcId="{E9DAF5B6-DDD3-4DCD-9415-9BE0AA98FD2D}" destId="{E59D533B-EEE1-4E74-9995-F98DDF74F8EF}" srcOrd="5" destOrd="0" presId="urn:microsoft.com/office/officeart/2005/8/layout/pyramid2"/>
    <dgm:cxn modelId="{5DE6044A-17C3-4A49-94ED-1FAC1E8FF820}" type="presParOf" srcId="{E9DAF5B6-DDD3-4DCD-9415-9BE0AA98FD2D}" destId="{2B938DC7-4845-40B6-95C2-9E49E1546C68}" srcOrd="6" destOrd="0" presId="urn:microsoft.com/office/officeart/2005/8/layout/pyramid2"/>
    <dgm:cxn modelId="{49B5EA43-DE0F-4057-97C4-AF5E2EA1C797}" type="presParOf" srcId="{E9DAF5B6-DDD3-4DCD-9415-9BE0AA98FD2D}" destId="{E7A5FA47-1CE2-40B2-926E-BF946E5F369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0C941A-E670-4CFC-9A29-DC575160ED7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DC82C838-5639-4046-879D-E3FD71B751F2}">
      <dgm:prSet phldrT="[Teks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600" noProof="0" dirty="0" smtClean="0"/>
            <a:t>Retailers</a:t>
          </a:r>
          <a:endParaRPr lang="en-US" sz="1600" noProof="0" dirty="0"/>
        </a:p>
      </dgm:t>
    </dgm:pt>
    <dgm:pt modelId="{78768F56-DCDF-4E9D-ABC4-845FE017C9C5}" type="parTrans" cxnId="{09AD136F-DB9E-4A81-A2B0-4D7277082901}">
      <dgm:prSet/>
      <dgm:spPr/>
      <dgm:t>
        <a:bodyPr/>
        <a:lstStyle/>
        <a:p>
          <a:endParaRPr lang="pl-PL"/>
        </a:p>
      </dgm:t>
    </dgm:pt>
    <dgm:pt modelId="{DAF5D0DD-5AF9-4C32-87CE-808A0028989A}" type="sibTrans" cxnId="{09AD136F-DB9E-4A81-A2B0-4D7277082901}">
      <dgm:prSet/>
      <dgm:spPr/>
      <dgm:t>
        <a:bodyPr/>
        <a:lstStyle/>
        <a:p>
          <a:endParaRPr lang="pl-PL"/>
        </a:p>
      </dgm:t>
    </dgm:pt>
    <dgm:pt modelId="{BDB58A30-3F20-43DC-A5F2-259763904305}">
      <dgm:prSet phldrT="[Teks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600" noProof="0" dirty="0" smtClean="0"/>
            <a:t>Suppliers</a:t>
          </a:r>
          <a:endParaRPr lang="en-US" sz="1600" noProof="0" dirty="0"/>
        </a:p>
      </dgm:t>
    </dgm:pt>
    <dgm:pt modelId="{5111224C-C349-4B7E-8959-A8D3219BCEBA}" type="parTrans" cxnId="{F00B124E-82A2-425E-93FE-B9A1F9A9B266}">
      <dgm:prSet/>
      <dgm:spPr/>
      <dgm:t>
        <a:bodyPr/>
        <a:lstStyle/>
        <a:p>
          <a:endParaRPr lang="pl-PL"/>
        </a:p>
      </dgm:t>
    </dgm:pt>
    <dgm:pt modelId="{2D44EC81-802F-496B-9608-482B8D3A77D2}" type="sibTrans" cxnId="{F00B124E-82A2-425E-93FE-B9A1F9A9B266}">
      <dgm:prSet/>
      <dgm:spPr/>
      <dgm:t>
        <a:bodyPr/>
        <a:lstStyle/>
        <a:p>
          <a:endParaRPr lang="pl-PL"/>
        </a:p>
      </dgm:t>
    </dgm:pt>
    <dgm:pt modelId="{6222083C-2849-4778-AFF0-23C9C85F6AC6}">
      <dgm:prSet phldrT="[Teks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800" noProof="0" dirty="0" smtClean="0"/>
            <a:t>Exporters</a:t>
          </a:r>
          <a:endParaRPr lang="en-US" sz="1800" noProof="0" dirty="0"/>
        </a:p>
      </dgm:t>
    </dgm:pt>
    <dgm:pt modelId="{B67C791F-BD34-4614-B277-D6E2BD65A9E5}" type="parTrans" cxnId="{13210022-8BCB-4DB9-90C1-227BA50E1F2A}">
      <dgm:prSet/>
      <dgm:spPr/>
      <dgm:t>
        <a:bodyPr/>
        <a:lstStyle/>
        <a:p>
          <a:endParaRPr lang="pl-PL"/>
        </a:p>
      </dgm:t>
    </dgm:pt>
    <dgm:pt modelId="{9D72033C-C422-4928-9A07-7C7649BAC3F7}" type="sibTrans" cxnId="{13210022-8BCB-4DB9-90C1-227BA50E1F2A}">
      <dgm:prSet/>
      <dgm:spPr/>
      <dgm:t>
        <a:bodyPr/>
        <a:lstStyle/>
        <a:p>
          <a:endParaRPr lang="pl-PL"/>
        </a:p>
      </dgm:t>
    </dgm:pt>
    <dgm:pt modelId="{E56ACAC4-2AAB-45C2-8F65-99EEC4643C64}">
      <dgm:prSet phldrT="[Teks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800" noProof="0" dirty="0" smtClean="0"/>
            <a:t>Other markets</a:t>
          </a:r>
          <a:endParaRPr lang="en-US" sz="1800" noProof="0" dirty="0"/>
        </a:p>
      </dgm:t>
    </dgm:pt>
    <dgm:pt modelId="{CA0998D9-845E-43A8-B24B-97B4587D780E}" type="parTrans" cxnId="{CC010571-7B26-4FFA-B5E3-A4271E33A854}">
      <dgm:prSet/>
      <dgm:spPr/>
      <dgm:t>
        <a:bodyPr/>
        <a:lstStyle/>
        <a:p>
          <a:endParaRPr lang="pl-PL"/>
        </a:p>
      </dgm:t>
    </dgm:pt>
    <dgm:pt modelId="{974BAF1E-23FD-43DA-9456-7AF25BC37289}" type="sibTrans" cxnId="{CC010571-7B26-4FFA-B5E3-A4271E33A854}">
      <dgm:prSet/>
      <dgm:spPr/>
      <dgm:t>
        <a:bodyPr/>
        <a:lstStyle/>
        <a:p>
          <a:endParaRPr lang="pl-PL"/>
        </a:p>
      </dgm:t>
    </dgm:pt>
    <dgm:pt modelId="{45FB090C-2040-4A5E-902A-334FF842CAE3}" type="pres">
      <dgm:prSet presAssocID="{4E0C941A-E670-4CFC-9A29-DC575160ED76}" presName="compositeShape" presStyleCnt="0">
        <dgm:presLayoutVars>
          <dgm:dir/>
          <dgm:resizeHandles/>
        </dgm:presLayoutVars>
      </dgm:prSet>
      <dgm:spPr/>
    </dgm:pt>
    <dgm:pt modelId="{FDC7E3B7-2790-4B72-972A-90C8019EF4DF}" type="pres">
      <dgm:prSet presAssocID="{4E0C941A-E670-4CFC-9A29-DC575160ED76}" presName="pyramid" presStyleLbl="node1" presStyleIdx="0" presStyleCnt="1" custLinFactNeighborX="15033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>
          <a:noFill/>
        </a:ln>
      </dgm:spPr>
    </dgm:pt>
    <dgm:pt modelId="{E9DAF5B6-DDD3-4DCD-9415-9BE0AA98FD2D}" type="pres">
      <dgm:prSet presAssocID="{4E0C941A-E670-4CFC-9A29-DC575160ED76}" presName="theList" presStyleCnt="0"/>
      <dgm:spPr/>
    </dgm:pt>
    <dgm:pt modelId="{4E3155F6-2501-41F5-A89E-41C39F7853A9}" type="pres">
      <dgm:prSet presAssocID="{DC82C838-5639-4046-879D-E3FD71B751F2}" presName="aNode" presStyleLbl="fgAcc1" presStyleIdx="0" presStyleCnt="4" custLinFactNeighborX="-71141" custLinFactNeighborY="-2594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44DFD04-86BE-479D-91D0-D37F8D7300AA}" type="pres">
      <dgm:prSet presAssocID="{DC82C838-5639-4046-879D-E3FD71B751F2}" presName="aSpace" presStyleCnt="0"/>
      <dgm:spPr/>
    </dgm:pt>
    <dgm:pt modelId="{9CAAF26D-151C-4205-9CFB-1233BFA15851}" type="pres">
      <dgm:prSet presAssocID="{BDB58A30-3F20-43DC-A5F2-259763904305}" presName="aNode" presStyleLbl="fgAcc1" presStyleIdx="1" presStyleCnt="4" custLinFactNeighborX="-71196" custLinFactNeighborY="2266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59D533B-EEE1-4E74-9995-F98DDF74F8EF}" type="pres">
      <dgm:prSet presAssocID="{BDB58A30-3F20-43DC-A5F2-259763904305}" presName="aSpace" presStyleCnt="0"/>
      <dgm:spPr/>
    </dgm:pt>
    <dgm:pt modelId="{2B938DC7-4845-40B6-95C2-9E49E1546C68}" type="pres">
      <dgm:prSet presAssocID="{6222083C-2849-4778-AFF0-23C9C85F6AC6}" presName="aNode" presStyleLbl="fgAcc1" presStyleIdx="2" presStyleCnt="4" custLinFactNeighborX="-71141" custLinFactNeighborY="-57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A5FA47-1CE2-40B2-926E-BF946E5F369D}" type="pres">
      <dgm:prSet presAssocID="{6222083C-2849-4778-AFF0-23C9C85F6AC6}" presName="aSpace" presStyleCnt="0"/>
      <dgm:spPr/>
    </dgm:pt>
    <dgm:pt modelId="{E267E3F1-0892-4AA1-8C37-718663021C87}" type="pres">
      <dgm:prSet presAssocID="{E56ACAC4-2AAB-45C2-8F65-99EEC4643C64}" presName="aNode" presStyleLbl="fgAcc1" presStyleIdx="3" presStyleCnt="4" custLinFactNeighborX="-71141" custLinFactNeighborY="-57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7459B2-2BCD-421E-BA4F-ED1857C27339}" type="pres">
      <dgm:prSet presAssocID="{E56ACAC4-2AAB-45C2-8F65-99EEC4643C64}" presName="aSpace" presStyleCnt="0"/>
      <dgm:spPr/>
    </dgm:pt>
  </dgm:ptLst>
  <dgm:cxnLst>
    <dgm:cxn modelId="{C8545007-EEF5-44B9-A70D-7305E04E86BE}" type="presOf" srcId="{E56ACAC4-2AAB-45C2-8F65-99EEC4643C64}" destId="{E267E3F1-0892-4AA1-8C37-718663021C87}" srcOrd="0" destOrd="0" presId="urn:microsoft.com/office/officeart/2005/8/layout/pyramid2"/>
    <dgm:cxn modelId="{CC010571-7B26-4FFA-B5E3-A4271E33A854}" srcId="{4E0C941A-E670-4CFC-9A29-DC575160ED76}" destId="{E56ACAC4-2AAB-45C2-8F65-99EEC4643C64}" srcOrd="3" destOrd="0" parTransId="{CA0998D9-845E-43A8-B24B-97B4587D780E}" sibTransId="{974BAF1E-23FD-43DA-9456-7AF25BC37289}"/>
    <dgm:cxn modelId="{09AD136F-DB9E-4A81-A2B0-4D7277082901}" srcId="{4E0C941A-E670-4CFC-9A29-DC575160ED76}" destId="{DC82C838-5639-4046-879D-E3FD71B751F2}" srcOrd="0" destOrd="0" parTransId="{78768F56-DCDF-4E9D-ABC4-845FE017C9C5}" sibTransId="{DAF5D0DD-5AF9-4C32-87CE-808A0028989A}"/>
    <dgm:cxn modelId="{613CD259-0795-4F73-A568-8FA34F862EB8}" type="presOf" srcId="{6222083C-2849-4778-AFF0-23C9C85F6AC6}" destId="{2B938DC7-4845-40B6-95C2-9E49E1546C68}" srcOrd="0" destOrd="0" presId="urn:microsoft.com/office/officeart/2005/8/layout/pyramid2"/>
    <dgm:cxn modelId="{13210022-8BCB-4DB9-90C1-227BA50E1F2A}" srcId="{4E0C941A-E670-4CFC-9A29-DC575160ED76}" destId="{6222083C-2849-4778-AFF0-23C9C85F6AC6}" srcOrd="2" destOrd="0" parTransId="{B67C791F-BD34-4614-B277-D6E2BD65A9E5}" sibTransId="{9D72033C-C422-4928-9A07-7C7649BAC3F7}"/>
    <dgm:cxn modelId="{981C4889-256B-4355-9E36-C1096B141C65}" type="presOf" srcId="{4E0C941A-E670-4CFC-9A29-DC575160ED76}" destId="{45FB090C-2040-4A5E-902A-334FF842CAE3}" srcOrd="0" destOrd="0" presId="urn:microsoft.com/office/officeart/2005/8/layout/pyramid2"/>
    <dgm:cxn modelId="{F00B124E-82A2-425E-93FE-B9A1F9A9B266}" srcId="{4E0C941A-E670-4CFC-9A29-DC575160ED76}" destId="{BDB58A30-3F20-43DC-A5F2-259763904305}" srcOrd="1" destOrd="0" parTransId="{5111224C-C349-4B7E-8959-A8D3219BCEBA}" sibTransId="{2D44EC81-802F-496B-9608-482B8D3A77D2}"/>
    <dgm:cxn modelId="{EF0DD33E-5C04-4A9D-BCC0-152DF6B660B8}" type="presOf" srcId="{DC82C838-5639-4046-879D-E3FD71B751F2}" destId="{4E3155F6-2501-41F5-A89E-41C39F7853A9}" srcOrd="0" destOrd="0" presId="urn:microsoft.com/office/officeart/2005/8/layout/pyramid2"/>
    <dgm:cxn modelId="{3C2B5148-C872-44DE-87DD-45AD5479780D}" type="presOf" srcId="{BDB58A30-3F20-43DC-A5F2-259763904305}" destId="{9CAAF26D-151C-4205-9CFB-1233BFA15851}" srcOrd="0" destOrd="0" presId="urn:microsoft.com/office/officeart/2005/8/layout/pyramid2"/>
    <dgm:cxn modelId="{4C8A71DE-10DB-4A81-A3AA-C9D564DF6CA4}" type="presParOf" srcId="{45FB090C-2040-4A5E-902A-334FF842CAE3}" destId="{FDC7E3B7-2790-4B72-972A-90C8019EF4DF}" srcOrd="0" destOrd="0" presId="urn:microsoft.com/office/officeart/2005/8/layout/pyramid2"/>
    <dgm:cxn modelId="{EEC5CF48-F1C8-4590-ADEC-37727AF4428A}" type="presParOf" srcId="{45FB090C-2040-4A5E-902A-334FF842CAE3}" destId="{E9DAF5B6-DDD3-4DCD-9415-9BE0AA98FD2D}" srcOrd="1" destOrd="0" presId="urn:microsoft.com/office/officeart/2005/8/layout/pyramid2"/>
    <dgm:cxn modelId="{ABCC100B-61EB-4D20-84AA-5CB53F692F2E}" type="presParOf" srcId="{E9DAF5B6-DDD3-4DCD-9415-9BE0AA98FD2D}" destId="{4E3155F6-2501-41F5-A89E-41C39F7853A9}" srcOrd="0" destOrd="0" presId="urn:microsoft.com/office/officeart/2005/8/layout/pyramid2"/>
    <dgm:cxn modelId="{08969486-CDB8-4932-B500-8B7D66476883}" type="presParOf" srcId="{E9DAF5B6-DDD3-4DCD-9415-9BE0AA98FD2D}" destId="{244DFD04-86BE-479D-91D0-D37F8D7300AA}" srcOrd="1" destOrd="0" presId="urn:microsoft.com/office/officeart/2005/8/layout/pyramid2"/>
    <dgm:cxn modelId="{EF3431DB-F770-4C7A-9964-B41F0436DC82}" type="presParOf" srcId="{E9DAF5B6-DDD3-4DCD-9415-9BE0AA98FD2D}" destId="{9CAAF26D-151C-4205-9CFB-1233BFA15851}" srcOrd="2" destOrd="0" presId="urn:microsoft.com/office/officeart/2005/8/layout/pyramid2"/>
    <dgm:cxn modelId="{4A62EBA4-5DB4-49AE-8362-AFDCC9E31BC4}" type="presParOf" srcId="{E9DAF5B6-DDD3-4DCD-9415-9BE0AA98FD2D}" destId="{E59D533B-EEE1-4E74-9995-F98DDF74F8EF}" srcOrd="3" destOrd="0" presId="urn:microsoft.com/office/officeart/2005/8/layout/pyramid2"/>
    <dgm:cxn modelId="{D5B90A1D-C354-4206-8BE7-A99C79AD0D64}" type="presParOf" srcId="{E9DAF5B6-DDD3-4DCD-9415-9BE0AA98FD2D}" destId="{2B938DC7-4845-40B6-95C2-9E49E1546C68}" srcOrd="4" destOrd="0" presId="urn:microsoft.com/office/officeart/2005/8/layout/pyramid2"/>
    <dgm:cxn modelId="{B2880D69-BAF3-4E04-8D5B-88C0DC6F2FDA}" type="presParOf" srcId="{E9DAF5B6-DDD3-4DCD-9415-9BE0AA98FD2D}" destId="{E7A5FA47-1CE2-40B2-926E-BF946E5F369D}" srcOrd="5" destOrd="0" presId="urn:microsoft.com/office/officeart/2005/8/layout/pyramid2"/>
    <dgm:cxn modelId="{8D7B8070-2EF4-4E93-BBF5-47C9EB3A93F6}" type="presParOf" srcId="{E9DAF5B6-DDD3-4DCD-9415-9BE0AA98FD2D}" destId="{E267E3F1-0892-4AA1-8C37-718663021C87}" srcOrd="6" destOrd="0" presId="urn:microsoft.com/office/officeart/2005/8/layout/pyramid2"/>
    <dgm:cxn modelId="{E9E3B835-4A20-402A-B7F2-B4E6D00D45FC}" type="presParOf" srcId="{E9DAF5B6-DDD3-4DCD-9415-9BE0AA98FD2D}" destId="{947459B2-2BCD-421E-BA4F-ED1857C27339}" srcOrd="7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70EA46-2EE1-4FF3-9AB3-F8EBE7F1110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F54E1EE-FF81-4338-B225-A1C6FDF7F8B5}">
      <dgm:prSet phldrT="[Tekst]" custT="1"/>
      <dgm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ln w="0"/>
      </dgm:spPr>
      <dgm:t>
        <a:bodyPr/>
        <a:lstStyle/>
        <a:p>
          <a:pPr algn="l"/>
          <a:r>
            <a:rPr lang="en-US" sz="14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Total area </a:t>
          </a:r>
          <a:r>
            <a:rPr lang="pl-PL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– </a:t>
          </a:r>
          <a:r>
            <a:rPr lang="pl-PL" sz="1600" b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51.6 ha</a:t>
          </a:r>
          <a:endParaRPr lang="pl-PL" sz="1600" b="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24B00776-9C0F-4CB8-A431-1A910021AEA6}" type="parTrans" cxnId="{979CDCDB-8159-465F-B7A2-8854706F5FF9}">
      <dgm:prSet/>
      <dgm:spPr/>
      <dgm:t>
        <a:bodyPr/>
        <a:lstStyle/>
        <a:p>
          <a:endParaRPr lang="pl-PL"/>
        </a:p>
      </dgm:t>
    </dgm:pt>
    <dgm:pt modelId="{172DB171-E1FF-46EB-B146-6689E13019BD}" type="sibTrans" cxnId="{979CDCDB-8159-465F-B7A2-8854706F5FF9}">
      <dgm:prSet/>
      <dgm:spPr/>
      <dgm:t>
        <a:bodyPr/>
        <a:lstStyle/>
        <a:p>
          <a:endParaRPr lang="pl-PL"/>
        </a:p>
      </dgm:t>
    </dgm:pt>
    <dgm:pt modelId="{0FCF22F4-7FF1-4FAC-8B5B-7AA9574A11B2}">
      <dgm:prSet phldrT="[Tekst]" custT="1"/>
      <dgm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ln w="0"/>
      </dgm:spPr>
      <dgm:t>
        <a:bodyPr/>
        <a:lstStyle/>
        <a:p>
          <a:pPr algn="l"/>
          <a:r>
            <a:rPr lang="en-US" sz="14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Number of trade places in open area </a:t>
          </a:r>
          <a:r>
            <a:rPr lang="pl-PL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–</a:t>
          </a:r>
          <a:r>
            <a:rPr lang="pl-PL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600" b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1282</a:t>
          </a:r>
          <a:endParaRPr lang="pl-PL" sz="1600" b="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6B0130F0-1750-4E8B-AE76-50590DA35061}" type="parTrans" cxnId="{F638020B-666F-4DE9-83BD-9ED143C578ED}">
      <dgm:prSet/>
      <dgm:spPr/>
      <dgm:t>
        <a:bodyPr/>
        <a:lstStyle/>
        <a:p>
          <a:endParaRPr lang="pl-PL"/>
        </a:p>
      </dgm:t>
    </dgm:pt>
    <dgm:pt modelId="{3BB2E7E3-A56D-45FC-BD2A-2CCEDD7ED8E7}" type="sibTrans" cxnId="{F638020B-666F-4DE9-83BD-9ED143C578ED}">
      <dgm:prSet/>
      <dgm:spPr/>
      <dgm:t>
        <a:bodyPr/>
        <a:lstStyle/>
        <a:p>
          <a:endParaRPr lang="pl-PL"/>
        </a:p>
      </dgm:t>
    </dgm:pt>
    <dgm:pt modelId="{2DCB8307-DADD-42A8-99DB-C9E42C8230A0}">
      <dgm:prSet phldrT="[Tekst]" custT="1"/>
      <dgm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ln w="0"/>
      </dgm:spPr>
      <dgm:t>
        <a:bodyPr/>
        <a:lstStyle/>
        <a:p>
          <a:pPr algn="l"/>
          <a:r>
            <a:rPr lang="en-US" sz="14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Average daily number of entries of Buyers </a:t>
          </a:r>
          <a:r>
            <a:rPr lang="pl-PL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–</a:t>
          </a:r>
          <a:r>
            <a:rPr lang="pl-PL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600" b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2777</a:t>
          </a:r>
          <a:r>
            <a:rPr lang="pl-PL" sz="1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pl-PL" sz="14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6CFAFB2-81FC-4831-ADD1-188943CE156E}" type="parTrans" cxnId="{83071E1B-0B85-4283-9BA8-2543AF60FEB0}">
      <dgm:prSet/>
      <dgm:spPr/>
      <dgm:t>
        <a:bodyPr/>
        <a:lstStyle/>
        <a:p>
          <a:endParaRPr lang="pl-PL"/>
        </a:p>
      </dgm:t>
    </dgm:pt>
    <dgm:pt modelId="{90CF3429-CB12-468D-A245-5457DFA81A5E}" type="sibTrans" cxnId="{83071E1B-0B85-4283-9BA8-2543AF60FEB0}">
      <dgm:prSet/>
      <dgm:spPr/>
      <dgm:t>
        <a:bodyPr/>
        <a:lstStyle/>
        <a:p>
          <a:endParaRPr lang="pl-PL"/>
        </a:p>
      </dgm:t>
    </dgm:pt>
    <dgm:pt modelId="{E80A9BE8-958C-48D4-B164-7583A4E6DED0}">
      <dgm:prSet phldrT="[Tekst]" custT="1"/>
      <dgm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ln w="0"/>
      </dgm:spPr>
      <dgm:t>
        <a:bodyPr/>
        <a:lstStyle/>
        <a:p>
          <a:pPr algn="l"/>
          <a:r>
            <a:rPr lang="en-US" sz="1400" noProof="0" dirty="0" smtClean="0">
              <a:solidFill>
                <a:schemeClr val="tx1"/>
              </a:solidFill>
              <a:latin typeface="Arial" charset="0"/>
            </a:rPr>
            <a:t>Estimated annual turnover </a:t>
          </a:r>
          <a:r>
            <a:rPr lang="en-US" sz="14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–</a:t>
          </a:r>
          <a:r>
            <a:rPr lang="en-US" sz="1400" noProof="0" dirty="0" smtClean="0">
              <a:solidFill>
                <a:schemeClr val="tx1"/>
              </a:solidFill>
              <a:latin typeface="Arial" charset="0"/>
            </a:rPr>
            <a:t> </a:t>
          </a:r>
          <a:r>
            <a:rPr lang="en-US" sz="1600" b="0" noProof="0" dirty="0" smtClean="0">
              <a:solidFill>
                <a:srgbClr val="C00000"/>
              </a:solidFill>
              <a:latin typeface="Arial" charset="0"/>
            </a:rPr>
            <a:t>app.1,200,000 t</a:t>
          </a:r>
          <a:endParaRPr lang="en-US" sz="1600" b="0" noProof="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79F31408-45AA-4708-8114-8BE870604D49}" type="parTrans" cxnId="{4C4E6303-AD82-4F2E-9B52-52686E21C600}">
      <dgm:prSet/>
      <dgm:spPr/>
      <dgm:t>
        <a:bodyPr/>
        <a:lstStyle/>
        <a:p>
          <a:endParaRPr lang="pl-PL"/>
        </a:p>
      </dgm:t>
    </dgm:pt>
    <dgm:pt modelId="{315E21BB-701A-40A2-8CF0-116B2FF7BEEF}" type="sibTrans" cxnId="{4C4E6303-AD82-4F2E-9B52-52686E21C600}">
      <dgm:prSet/>
      <dgm:spPr/>
      <dgm:t>
        <a:bodyPr/>
        <a:lstStyle/>
        <a:p>
          <a:endParaRPr lang="pl-PL"/>
        </a:p>
      </dgm:t>
    </dgm:pt>
    <dgm:pt modelId="{37A99C6A-53AC-444B-8B33-251D953192A2}">
      <dgm:prSet phldrT="[Tekst]" custT="1"/>
      <dgm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ln w="0"/>
      </dgm:spPr>
      <dgm:t>
        <a:bodyPr/>
        <a:lstStyle/>
        <a:p>
          <a:pPr algn="l"/>
          <a:r>
            <a:rPr lang="en-US" sz="1400" noProof="0" dirty="0" smtClean="0">
              <a:solidFill>
                <a:schemeClr val="tx1"/>
              </a:solidFill>
              <a:latin typeface="Arial" charset="0"/>
            </a:rPr>
            <a:t>Number of long-term tenants in trade areas  </a:t>
          </a:r>
          <a:r>
            <a:rPr lang="pl-PL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–</a:t>
          </a:r>
          <a:r>
            <a:rPr lang="pl-PL" sz="1400" dirty="0" smtClean="0">
              <a:solidFill>
                <a:schemeClr val="tx1"/>
              </a:solidFill>
              <a:latin typeface="Arial" charset="0"/>
            </a:rPr>
            <a:t> </a:t>
          </a:r>
          <a:r>
            <a:rPr lang="pl-PL" sz="1400" b="0" dirty="0" smtClean="0">
              <a:solidFill>
                <a:srgbClr val="C00000"/>
              </a:solidFill>
              <a:latin typeface="Arial" charset="0"/>
            </a:rPr>
            <a:t>470</a:t>
          </a:r>
          <a:endParaRPr lang="pl-PL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711ACE6-EAC4-4856-AD55-393547C01588}" type="parTrans" cxnId="{9F6DB1D2-23F6-46B6-AF7E-DEAC98E4192A}">
      <dgm:prSet/>
      <dgm:spPr/>
      <dgm:t>
        <a:bodyPr/>
        <a:lstStyle/>
        <a:p>
          <a:endParaRPr lang="pl-PL"/>
        </a:p>
      </dgm:t>
    </dgm:pt>
    <dgm:pt modelId="{69A75567-06C6-47AD-9BBE-EAF155E7A111}" type="sibTrans" cxnId="{9F6DB1D2-23F6-46B6-AF7E-DEAC98E4192A}">
      <dgm:prSet/>
      <dgm:spPr/>
      <dgm:t>
        <a:bodyPr/>
        <a:lstStyle/>
        <a:p>
          <a:endParaRPr lang="pl-PL"/>
        </a:p>
      </dgm:t>
    </dgm:pt>
    <dgm:pt modelId="{2169336E-FB51-43F8-976C-DA7BF03489FE}">
      <dgm:prSet phldrT="[Tekst]" custT="1"/>
      <dgm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ln w="0"/>
      </dgm:spPr>
      <dgm:t>
        <a:bodyPr/>
        <a:lstStyle/>
        <a:p>
          <a:pPr algn="l"/>
          <a:r>
            <a:rPr lang="en-US" sz="14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Area in halls and roofed facilities </a:t>
          </a:r>
          <a:r>
            <a:rPr lang="pl-PL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– </a:t>
          </a:r>
          <a:r>
            <a:rPr lang="pl-PL" sz="1600" b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8.5 ha</a:t>
          </a:r>
          <a:endParaRPr lang="pl-PL" sz="1600" b="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EC7C523F-99EA-41DF-AD27-8FDEF188A938}" type="parTrans" cxnId="{2CE24B36-C8D7-4755-A416-CC40ACE91CC3}">
      <dgm:prSet/>
      <dgm:spPr/>
      <dgm:t>
        <a:bodyPr/>
        <a:lstStyle/>
        <a:p>
          <a:endParaRPr lang="pl-PL"/>
        </a:p>
      </dgm:t>
    </dgm:pt>
    <dgm:pt modelId="{5AA40A05-2156-404A-B4E7-0D806B03E667}" type="sibTrans" cxnId="{2CE24B36-C8D7-4755-A416-CC40ACE91CC3}">
      <dgm:prSet/>
      <dgm:spPr/>
      <dgm:t>
        <a:bodyPr/>
        <a:lstStyle/>
        <a:p>
          <a:endParaRPr lang="pl-PL"/>
        </a:p>
      </dgm:t>
    </dgm:pt>
    <dgm:pt modelId="{249DC27B-4125-4948-ADB8-B2EC611CDB0D}">
      <dgm:prSet phldrT="[Tekst]" custT="1"/>
      <dgm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ln w="0"/>
      </dgm:spPr>
      <dgm:t>
        <a:bodyPr/>
        <a:lstStyle/>
        <a:p>
          <a:pPr algn="l"/>
          <a:r>
            <a:rPr lang="en-US" sz="14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Revenue (from space rental) in 2012 </a:t>
          </a:r>
          <a:r>
            <a:rPr lang="en-US" sz="1400" b="1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–</a:t>
          </a:r>
          <a:r>
            <a:rPr lang="en-US" sz="1700" b="0" noProof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1400" b="0" noProof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PLN 48.0 million </a:t>
          </a:r>
          <a:r>
            <a:rPr lang="pl-PL" sz="1400" b="0" noProof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/</a:t>
          </a:r>
          <a:r>
            <a:rPr lang="en-US" sz="1400" b="0" noProof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Euro 12.0 million </a:t>
          </a:r>
          <a:endParaRPr lang="en-US" sz="1400" b="0" noProof="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4FC7A60B-9287-41B8-91EA-4A75C115FE76}" type="parTrans" cxnId="{D5796CE6-9056-45FC-954D-6C72EE67C42A}">
      <dgm:prSet/>
      <dgm:spPr/>
      <dgm:t>
        <a:bodyPr/>
        <a:lstStyle/>
        <a:p>
          <a:endParaRPr lang="pl-PL"/>
        </a:p>
      </dgm:t>
    </dgm:pt>
    <dgm:pt modelId="{FBD606C0-E77A-4750-B6D6-835E54B6BE19}" type="sibTrans" cxnId="{D5796CE6-9056-45FC-954D-6C72EE67C42A}">
      <dgm:prSet/>
      <dgm:spPr/>
      <dgm:t>
        <a:bodyPr/>
        <a:lstStyle/>
        <a:p>
          <a:endParaRPr lang="pl-PL"/>
        </a:p>
      </dgm:t>
    </dgm:pt>
    <dgm:pt modelId="{B8DFC5E8-24D5-4A22-92A0-7C147BF8C653}">
      <dgm:prSet phldrT="[Tekst]" custT="1"/>
      <dgm:sp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ln w="0"/>
      </dgm:spPr>
      <dgm:t>
        <a:bodyPr/>
        <a:lstStyle/>
        <a:p>
          <a:pPr algn="l"/>
          <a:r>
            <a:rPr lang="en-US" sz="14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Average daily number of entries</a:t>
          </a:r>
          <a:r>
            <a:rPr lang="pl-PL" sz="14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of </a:t>
          </a:r>
          <a:r>
            <a:rPr lang="en-GB" sz="1400" b="0" noProof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Sellers </a:t>
          </a:r>
          <a:r>
            <a:rPr lang="pl-PL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–</a:t>
          </a:r>
          <a:r>
            <a:rPr lang="pl-PL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pl-PL" sz="1600" b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998</a:t>
          </a:r>
          <a:r>
            <a:rPr lang="pl-PL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endParaRPr lang="pl-PL" sz="16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4843CF1-0A7E-4C23-BED5-A95C7CD1955B}" type="parTrans" cxnId="{582DA7A3-D5A3-4D56-87CE-6ACE6B6D135C}">
      <dgm:prSet/>
      <dgm:spPr/>
      <dgm:t>
        <a:bodyPr/>
        <a:lstStyle/>
        <a:p>
          <a:endParaRPr lang="pl-PL"/>
        </a:p>
      </dgm:t>
    </dgm:pt>
    <dgm:pt modelId="{70E91B77-EB4D-4BB0-BAF2-80E6A05823FA}" type="sibTrans" cxnId="{582DA7A3-D5A3-4D56-87CE-6ACE6B6D135C}">
      <dgm:prSet/>
      <dgm:spPr/>
      <dgm:t>
        <a:bodyPr/>
        <a:lstStyle/>
        <a:p>
          <a:endParaRPr lang="pl-PL"/>
        </a:p>
      </dgm:t>
    </dgm:pt>
    <dgm:pt modelId="{3E0CBD5B-D5D2-42E2-8016-84800700023E}" type="pres">
      <dgm:prSet presAssocID="{4F70EA46-2EE1-4FF3-9AB3-F8EBE7F1110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BE9031E2-7436-4D81-841D-87BDC4070603}" type="pres">
      <dgm:prSet presAssocID="{4F70EA46-2EE1-4FF3-9AB3-F8EBE7F1110A}" presName="pyramid" presStyleLbl="node1" presStyleIdx="0" presStyleCnt="1" custLinFactNeighborX="-31081" custLinFactNeighborY="-145"/>
      <dgm:spPr>
        <a:prstGeom prst="ellipse">
          <a:avLst/>
        </a:prstGeom>
        <a:blipFill rotWithShape="0">
          <a:blip xmlns:r="http://schemas.openxmlformats.org/officeDocument/2006/relationships" r:embed="rId1">
            <a:lum bright="-33000" contrast="-19000"/>
          </a:blip>
          <a:stretch>
            <a:fillRect/>
          </a:stretch>
        </a:blipFill>
        <a:ln>
          <a:noFill/>
        </a:ln>
        <a:effectLst/>
      </dgm:spPr>
    </dgm:pt>
    <dgm:pt modelId="{233554F1-1B4F-40D0-A581-EF1C3EB74E74}" type="pres">
      <dgm:prSet presAssocID="{4F70EA46-2EE1-4FF3-9AB3-F8EBE7F1110A}" presName="theList" presStyleCnt="0"/>
      <dgm:spPr/>
    </dgm:pt>
    <dgm:pt modelId="{B53E3884-773D-43C3-802F-715D1E9990B0}" type="pres">
      <dgm:prSet presAssocID="{6F54E1EE-FF81-4338-B225-A1C6FDF7F8B5}" presName="aNode" presStyleLbl="fgAcc1" presStyleIdx="0" presStyleCnt="8" custScaleX="165100" custLinFactY="-73594" custLinFactNeighborX="30395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C869670-F2B8-48B7-953B-49820232E20B}" type="pres">
      <dgm:prSet presAssocID="{6F54E1EE-FF81-4338-B225-A1C6FDF7F8B5}" presName="aSpace" presStyleCnt="0"/>
      <dgm:spPr/>
    </dgm:pt>
    <dgm:pt modelId="{AB66C14B-4B37-49FB-87F2-40DB0DBC7499}" type="pres">
      <dgm:prSet presAssocID="{0FCF22F4-7FF1-4FAC-8B5B-7AA9574A11B2}" presName="aNode" presStyleLbl="fgAcc1" presStyleIdx="1" presStyleCnt="8" custScaleX="165408" custLinFactY="573629" custLinFactNeighborX="30549" custLinFactNeighborY="6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3F1F564-FC5E-48C9-BD26-C38CA96A696F}" type="pres">
      <dgm:prSet presAssocID="{0FCF22F4-7FF1-4FAC-8B5B-7AA9574A11B2}" presName="aSpace" presStyleCnt="0"/>
      <dgm:spPr/>
    </dgm:pt>
    <dgm:pt modelId="{947C3E4A-9EB3-4C79-96D9-AF6141F48EDA}" type="pres">
      <dgm:prSet presAssocID="{2DCB8307-DADD-42A8-99DB-C9E42C8230A0}" presName="aNode" presStyleLbl="fgAcc1" presStyleIdx="2" presStyleCnt="8" custScaleX="165100" custLinFactY="264214" custLinFactNeighborX="30395" custLinFactNeighborY="3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6CA0FC8-0CE5-49FC-B639-86E5F9D4E6F3}" type="pres">
      <dgm:prSet presAssocID="{2DCB8307-DADD-42A8-99DB-C9E42C8230A0}" presName="aSpace" presStyleCnt="0"/>
      <dgm:spPr/>
    </dgm:pt>
    <dgm:pt modelId="{585A8943-CFFD-434A-91A2-E6849D1D56BB}" type="pres">
      <dgm:prSet presAssocID="{E80A9BE8-958C-48D4-B164-7583A4E6DED0}" presName="aNode" presStyleLbl="fgAcc1" presStyleIdx="3" presStyleCnt="8" custScaleX="165100" custLinFactY="-52146" custLinFactNeighborX="30395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76C5F92-6A4A-4DF1-A1E7-A6E1B7BEF225}" type="pres">
      <dgm:prSet presAssocID="{E80A9BE8-958C-48D4-B164-7583A4E6DED0}" presName="aSpace" presStyleCnt="0"/>
      <dgm:spPr/>
    </dgm:pt>
    <dgm:pt modelId="{61BFAF02-3F9D-4C06-957F-731509C1E127}" type="pres">
      <dgm:prSet presAssocID="{37A99C6A-53AC-444B-8B33-251D953192A2}" presName="aNode" presStyleLbl="fgAcc1" presStyleIdx="4" presStyleCnt="8" custScaleX="165100" custLinFactY="-44996" custLinFactNeighborX="30395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0641BE-FE87-453A-B9EC-8C008A52AD6A}" type="pres">
      <dgm:prSet presAssocID="{37A99C6A-53AC-444B-8B33-251D953192A2}" presName="aSpace" presStyleCnt="0"/>
      <dgm:spPr/>
    </dgm:pt>
    <dgm:pt modelId="{A2C8D5C4-1130-4B80-AEB8-F0632A72C947}" type="pres">
      <dgm:prSet presAssocID="{2169336E-FB51-43F8-976C-DA7BF03489FE}" presName="aNode" presStyleLbl="fgAcc1" presStyleIdx="5" presStyleCnt="8" custScaleX="165100" custLinFactY="-466445" custLinFactNeighborX="30395" custLinFactNeighborY="-5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B10181-CE13-4295-B4C8-CC99F370EB94}" type="pres">
      <dgm:prSet presAssocID="{2169336E-FB51-43F8-976C-DA7BF03489FE}" presName="aSpace" presStyleCnt="0"/>
      <dgm:spPr/>
    </dgm:pt>
    <dgm:pt modelId="{22DCC334-6E12-4470-9695-F77AFB816859}" type="pres">
      <dgm:prSet presAssocID="{249DC27B-4125-4948-ADB8-B2EC611CDB0D}" presName="aNode" presStyleLbl="fgAcc1" presStyleIdx="6" presStyleCnt="8" custScaleX="165100" custLinFactY="-459295" custLinFactNeighborX="30395" custLinFactNeighborY="-5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C87AF35-A56C-450F-8049-511D87459C0D}" type="pres">
      <dgm:prSet presAssocID="{249DC27B-4125-4948-ADB8-B2EC611CDB0D}" presName="aSpace" presStyleCnt="0"/>
      <dgm:spPr/>
    </dgm:pt>
    <dgm:pt modelId="{685C64E1-BC5F-49A4-B9A3-18F59F24009A}" type="pres">
      <dgm:prSet presAssocID="{B8DFC5E8-24D5-4A22-92A0-7C147BF8C653}" presName="aNode" presStyleLbl="fgAcc1" presStyleIdx="7" presStyleCnt="8" custScaleX="165100" custLinFactY="-118578" custLinFactNeighborX="30395" custLinFactNeighborY="-2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323852-4663-4E53-8781-9A49357DF75D}" type="pres">
      <dgm:prSet presAssocID="{B8DFC5E8-24D5-4A22-92A0-7C147BF8C653}" presName="aSpace" presStyleCnt="0"/>
      <dgm:spPr/>
    </dgm:pt>
  </dgm:ptLst>
  <dgm:cxnLst>
    <dgm:cxn modelId="{2CE24B36-C8D7-4755-A416-CC40ACE91CC3}" srcId="{4F70EA46-2EE1-4FF3-9AB3-F8EBE7F1110A}" destId="{2169336E-FB51-43F8-976C-DA7BF03489FE}" srcOrd="5" destOrd="0" parTransId="{EC7C523F-99EA-41DF-AD27-8FDEF188A938}" sibTransId="{5AA40A05-2156-404A-B4E7-0D806B03E667}"/>
    <dgm:cxn modelId="{9F9E9938-A0B1-46FD-85C4-6E69B831E018}" type="presOf" srcId="{2DCB8307-DADD-42A8-99DB-C9E42C8230A0}" destId="{947C3E4A-9EB3-4C79-96D9-AF6141F48EDA}" srcOrd="0" destOrd="0" presId="urn:microsoft.com/office/officeart/2005/8/layout/pyramid2"/>
    <dgm:cxn modelId="{4C4E6303-AD82-4F2E-9B52-52686E21C600}" srcId="{4F70EA46-2EE1-4FF3-9AB3-F8EBE7F1110A}" destId="{E80A9BE8-958C-48D4-B164-7583A4E6DED0}" srcOrd="3" destOrd="0" parTransId="{79F31408-45AA-4708-8114-8BE870604D49}" sibTransId="{315E21BB-701A-40A2-8CF0-116B2FF7BEEF}"/>
    <dgm:cxn modelId="{73FE6DD3-CF0F-46A8-A341-BAD4185254CA}" type="presOf" srcId="{2169336E-FB51-43F8-976C-DA7BF03489FE}" destId="{A2C8D5C4-1130-4B80-AEB8-F0632A72C947}" srcOrd="0" destOrd="0" presId="urn:microsoft.com/office/officeart/2005/8/layout/pyramid2"/>
    <dgm:cxn modelId="{2A598D88-8EC5-41B2-B046-E911C1C19484}" type="presOf" srcId="{E80A9BE8-958C-48D4-B164-7583A4E6DED0}" destId="{585A8943-CFFD-434A-91A2-E6849D1D56BB}" srcOrd="0" destOrd="0" presId="urn:microsoft.com/office/officeart/2005/8/layout/pyramid2"/>
    <dgm:cxn modelId="{83071E1B-0B85-4283-9BA8-2543AF60FEB0}" srcId="{4F70EA46-2EE1-4FF3-9AB3-F8EBE7F1110A}" destId="{2DCB8307-DADD-42A8-99DB-C9E42C8230A0}" srcOrd="2" destOrd="0" parTransId="{26CFAFB2-81FC-4831-ADD1-188943CE156E}" sibTransId="{90CF3429-CB12-468D-A245-5457DFA81A5E}"/>
    <dgm:cxn modelId="{D5796CE6-9056-45FC-954D-6C72EE67C42A}" srcId="{4F70EA46-2EE1-4FF3-9AB3-F8EBE7F1110A}" destId="{249DC27B-4125-4948-ADB8-B2EC611CDB0D}" srcOrd="6" destOrd="0" parTransId="{4FC7A60B-9287-41B8-91EA-4A75C115FE76}" sibTransId="{FBD606C0-E77A-4750-B6D6-835E54B6BE19}"/>
    <dgm:cxn modelId="{9F6DB1D2-23F6-46B6-AF7E-DEAC98E4192A}" srcId="{4F70EA46-2EE1-4FF3-9AB3-F8EBE7F1110A}" destId="{37A99C6A-53AC-444B-8B33-251D953192A2}" srcOrd="4" destOrd="0" parTransId="{D711ACE6-EAC4-4856-AD55-393547C01588}" sibTransId="{69A75567-06C6-47AD-9BBE-EAF155E7A111}"/>
    <dgm:cxn modelId="{F638020B-666F-4DE9-83BD-9ED143C578ED}" srcId="{4F70EA46-2EE1-4FF3-9AB3-F8EBE7F1110A}" destId="{0FCF22F4-7FF1-4FAC-8B5B-7AA9574A11B2}" srcOrd="1" destOrd="0" parTransId="{6B0130F0-1750-4E8B-AE76-50590DA35061}" sibTransId="{3BB2E7E3-A56D-45FC-BD2A-2CCEDD7ED8E7}"/>
    <dgm:cxn modelId="{979CDCDB-8159-465F-B7A2-8854706F5FF9}" srcId="{4F70EA46-2EE1-4FF3-9AB3-F8EBE7F1110A}" destId="{6F54E1EE-FF81-4338-B225-A1C6FDF7F8B5}" srcOrd="0" destOrd="0" parTransId="{24B00776-9C0F-4CB8-A431-1A910021AEA6}" sibTransId="{172DB171-E1FF-46EB-B146-6689E13019BD}"/>
    <dgm:cxn modelId="{87CB3545-1443-4378-98EB-43BB8EEB98D9}" type="presOf" srcId="{0FCF22F4-7FF1-4FAC-8B5B-7AA9574A11B2}" destId="{AB66C14B-4B37-49FB-87F2-40DB0DBC7499}" srcOrd="0" destOrd="0" presId="urn:microsoft.com/office/officeart/2005/8/layout/pyramid2"/>
    <dgm:cxn modelId="{5687018C-090D-4417-BA9C-693E9CC7397F}" type="presOf" srcId="{37A99C6A-53AC-444B-8B33-251D953192A2}" destId="{61BFAF02-3F9D-4C06-957F-731509C1E127}" srcOrd="0" destOrd="0" presId="urn:microsoft.com/office/officeart/2005/8/layout/pyramid2"/>
    <dgm:cxn modelId="{6F35E5D8-4D82-466E-B7B6-FA823E48C7EA}" type="presOf" srcId="{4F70EA46-2EE1-4FF3-9AB3-F8EBE7F1110A}" destId="{3E0CBD5B-D5D2-42E2-8016-84800700023E}" srcOrd="0" destOrd="0" presId="urn:microsoft.com/office/officeart/2005/8/layout/pyramid2"/>
    <dgm:cxn modelId="{52452606-A3CA-46AD-A48E-928330FAA50B}" type="presOf" srcId="{249DC27B-4125-4948-ADB8-B2EC611CDB0D}" destId="{22DCC334-6E12-4470-9695-F77AFB816859}" srcOrd="0" destOrd="0" presId="urn:microsoft.com/office/officeart/2005/8/layout/pyramid2"/>
    <dgm:cxn modelId="{9C72F317-BAFD-417A-AC3E-18BE5DEFFB0C}" type="presOf" srcId="{B8DFC5E8-24D5-4A22-92A0-7C147BF8C653}" destId="{685C64E1-BC5F-49A4-B9A3-18F59F24009A}" srcOrd="0" destOrd="0" presId="urn:microsoft.com/office/officeart/2005/8/layout/pyramid2"/>
    <dgm:cxn modelId="{582DA7A3-D5A3-4D56-87CE-6ACE6B6D135C}" srcId="{4F70EA46-2EE1-4FF3-9AB3-F8EBE7F1110A}" destId="{B8DFC5E8-24D5-4A22-92A0-7C147BF8C653}" srcOrd="7" destOrd="0" parTransId="{84843CF1-0A7E-4C23-BED5-A95C7CD1955B}" sibTransId="{70E91B77-EB4D-4BB0-BAF2-80E6A05823FA}"/>
    <dgm:cxn modelId="{C8FA324C-54B7-48F8-8DAE-E4C084D4E60F}" type="presOf" srcId="{6F54E1EE-FF81-4338-B225-A1C6FDF7F8B5}" destId="{B53E3884-773D-43C3-802F-715D1E9990B0}" srcOrd="0" destOrd="0" presId="urn:microsoft.com/office/officeart/2005/8/layout/pyramid2"/>
    <dgm:cxn modelId="{0CF50226-2FAB-48A1-A2D0-2C012443F922}" type="presParOf" srcId="{3E0CBD5B-D5D2-42E2-8016-84800700023E}" destId="{BE9031E2-7436-4D81-841D-87BDC4070603}" srcOrd="0" destOrd="0" presId="urn:microsoft.com/office/officeart/2005/8/layout/pyramid2"/>
    <dgm:cxn modelId="{42C6457F-1E68-4B1A-88C5-E679E7BBF585}" type="presParOf" srcId="{3E0CBD5B-D5D2-42E2-8016-84800700023E}" destId="{233554F1-1B4F-40D0-A581-EF1C3EB74E74}" srcOrd="1" destOrd="0" presId="urn:microsoft.com/office/officeart/2005/8/layout/pyramid2"/>
    <dgm:cxn modelId="{5D2E88C2-E398-45EF-8F32-056CCB848A54}" type="presParOf" srcId="{233554F1-1B4F-40D0-A581-EF1C3EB74E74}" destId="{B53E3884-773D-43C3-802F-715D1E9990B0}" srcOrd="0" destOrd="0" presId="urn:microsoft.com/office/officeart/2005/8/layout/pyramid2"/>
    <dgm:cxn modelId="{D052267D-632C-4D7E-8DFB-7539FE64706C}" type="presParOf" srcId="{233554F1-1B4F-40D0-A581-EF1C3EB74E74}" destId="{9C869670-F2B8-48B7-953B-49820232E20B}" srcOrd="1" destOrd="0" presId="urn:microsoft.com/office/officeart/2005/8/layout/pyramid2"/>
    <dgm:cxn modelId="{A37DE7FE-90E9-4AA5-9F17-C50B6EADA258}" type="presParOf" srcId="{233554F1-1B4F-40D0-A581-EF1C3EB74E74}" destId="{AB66C14B-4B37-49FB-87F2-40DB0DBC7499}" srcOrd="2" destOrd="0" presId="urn:microsoft.com/office/officeart/2005/8/layout/pyramid2"/>
    <dgm:cxn modelId="{00CC0824-9732-4A21-9345-ECED95EC533A}" type="presParOf" srcId="{233554F1-1B4F-40D0-A581-EF1C3EB74E74}" destId="{93F1F564-FC5E-48C9-BD26-C38CA96A696F}" srcOrd="3" destOrd="0" presId="urn:microsoft.com/office/officeart/2005/8/layout/pyramid2"/>
    <dgm:cxn modelId="{CA2E5728-1F1F-4BD8-B6C4-1727DDE20102}" type="presParOf" srcId="{233554F1-1B4F-40D0-A581-EF1C3EB74E74}" destId="{947C3E4A-9EB3-4C79-96D9-AF6141F48EDA}" srcOrd="4" destOrd="0" presId="urn:microsoft.com/office/officeart/2005/8/layout/pyramid2"/>
    <dgm:cxn modelId="{A5247006-FE32-4B83-AB94-6A3D952CA7BE}" type="presParOf" srcId="{233554F1-1B4F-40D0-A581-EF1C3EB74E74}" destId="{E6CA0FC8-0CE5-49FC-B639-86E5F9D4E6F3}" srcOrd="5" destOrd="0" presId="urn:microsoft.com/office/officeart/2005/8/layout/pyramid2"/>
    <dgm:cxn modelId="{19A48108-3B9D-4D7A-8D58-E954E20070DD}" type="presParOf" srcId="{233554F1-1B4F-40D0-A581-EF1C3EB74E74}" destId="{585A8943-CFFD-434A-91A2-E6849D1D56BB}" srcOrd="6" destOrd="0" presId="urn:microsoft.com/office/officeart/2005/8/layout/pyramid2"/>
    <dgm:cxn modelId="{87960CC7-8E80-4DF8-8C1F-392E9300C743}" type="presParOf" srcId="{233554F1-1B4F-40D0-A581-EF1C3EB74E74}" destId="{676C5F92-6A4A-4DF1-A1E7-A6E1B7BEF225}" srcOrd="7" destOrd="0" presId="urn:microsoft.com/office/officeart/2005/8/layout/pyramid2"/>
    <dgm:cxn modelId="{ADDDB4E0-B6A8-402A-A8FD-4A9388DA17F8}" type="presParOf" srcId="{233554F1-1B4F-40D0-A581-EF1C3EB74E74}" destId="{61BFAF02-3F9D-4C06-957F-731509C1E127}" srcOrd="8" destOrd="0" presId="urn:microsoft.com/office/officeart/2005/8/layout/pyramid2"/>
    <dgm:cxn modelId="{A2F3D1DC-9BD5-4AA6-B74B-43F983688929}" type="presParOf" srcId="{233554F1-1B4F-40D0-A581-EF1C3EB74E74}" destId="{1D0641BE-FE87-453A-B9EC-8C008A52AD6A}" srcOrd="9" destOrd="0" presId="urn:microsoft.com/office/officeart/2005/8/layout/pyramid2"/>
    <dgm:cxn modelId="{30A01629-A573-4F11-B432-258E476F3951}" type="presParOf" srcId="{233554F1-1B4F-40D0-A581-EF1C3EB74E74}" destId="{A2C8D5C4-1130-4B80-AEB8-F0632A72C947}" srcOrd="10" destOrd="0" presId="urn:microsoft.com/office/officeart/2005/8/layout/pyramid2"/>
    <dgm:cxn modelId="{2735EC97-A024-45D9-B4FD-1682A8D91EA9}" type="presParOf" srcId="{233554F1-1B4F-40D0-A581-EF1C3EB74E74}" destId="{F2B10181-CE13-4295-B4C8-CC99F370EB94}" srcOrd="11" destOrd="0" presId="urn:microsoft.com/office/officeart/2005/8/layout/pyramid2"/>
    <dgm:cxn modelId="{87A01DED-4030-422C-81DD-72864879B944}" type="presParOf" srcId="{233554F1-1B4F-40D0-A581-EF1C3EB74E74}" destId="{22DCC334-6E12-4470-9695-F77AFB816859}" srcOrd="12" destOrd="0" presId="urn:microsoft.com/office/officeart/2005/8/layout/pyramid2"/>
    <dgm:cxn modelId="{6B19CA82-DA90-4838-98DC-F9C0970311A9}" type="presParOf" srcId="{233554F1-1B4F-40D0-A581-EF1C3EB74E74}" destId="{8C87AF35-A56C-450F-8049-511D87459C0D}" srcOrd="13" destOrd="0" presId="urn:microsoft.com/office/officeart/2005/8/layout/pyramid2"/>
    <dgm:cxn modelId="{23C8BB9B-E8DC-4EA1-9183-29B7CF5E2107}" type="presParOf" srcId="{233554F1-1B4F-40D0-A581-EF1C3EB74E74}" destId="{685C64E1-BC5F-49A4-B9A3-18F59F24009A}" srcOrd="14" destOrd="0" presId="urn:microsoft.com/office/officeart/2005/8/layout/pyramid2"/>
    <dgm:cxn modelId="{6ADF2193-25BA-4BD6-B285-0B828BBC464E}" type="presParOf" srcId="{233554F1-1B4F-40D0-A581-EF1C3EB74E74}" destId="{EA323852-4663-4E53-8781-9A49357DF75D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59ED92-C349-4A6A-AB99-6F324729D498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5C81708-9DFB-4A54-851C-5DDE96D6BA38}">
      <dgm:prSet phldrT="[Tekst]" custT="1"/>
      <dgm:spPr>
        <a:gradFill rotWithShape="0">
          <a:gsLst>
            <a:gs pos="0">
              <a:srgbClr val="000082">
                <a:alpha val="30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en-GB" sz="3000" noProof="0" dirty="0" smtClean="0">
              <a:latin typeface="Arial" pitchFamily="34" charset="0"/>
              <a:cs typeface="Arial" pitchFamily="34" charset="0"/>
            </a:rPr>
            <a:t>Presentations, workshops</a:t>
          </a:r>
          <a:endParaRPr lang="en-GB" sz="3000" noProof="0" dirty="0">
            <a:latin typeface="Arial" pitchFamily="34" charset="0"/>
            <a:cs typeface="Arial" pitchFamily="34" charset="0"/>
          </a:endParaRPr>
        </a:p>
      </dgm:t>
    </dgm:pt>
    <dgm:pt modelId="{A0870B4A-8194-458A-B143-80CA63104998}" type="parTrans" cxnId="{FF1E17D7-541E-4378-9E71-BDE1ACC92E58}">
      <dgm:prSet/>
      <dgm:spPr/>
      <dgm:t>
        <a:bodyPr/>
        <a:lstStyle/>
        <a:p>
          <a:endParaRPr lang="pl-PL"/>
        </a:p>
      </dgm:t>
    </dgm:pt>
    <dgm:pt modelId="{BD6AB1D7-432F-459F-9CF0-68E03E604DFB}" type="sibTrans" cxnId="{FF1E17D7-541E-4378-9E71-BDE1ACC92E58}">
      <dgm:prSet/>
      <dgm:spPr/>
      <dgm:t>
        <a:bodyPr/>
        <a:lstStyle/>
        <a:p>
          <a:endParaRPr lang="pl-PL"/>
        </a:p>
      </dgm:t>
    </dgm:pt>
    <dgm:pt modelId="{F60979C3-D5B1-4B19-B5CF-0A02B284E00A}">
      <dgm:prSet phldrT="[Tekst]" custT="1"/>
      <dgm:spPr>
        <a:gradFill rotWithShape="0">
          <a:gsLst>
            <a:gs pos="0">
              <a:srgbClr val="000082">
                <a:alpha val="55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pl-PL" sz="3000" dirty="0" smtClean="0">
              <a:latin typeface="Arial" pitchFamily="34" charset="0"/>
              <a:cs typeface="Arial" pitchFamily="34" charset="0"/>
            </a:rPr>
            <a:t>Sponsoring,</a:t>
          </a:r>
          <a:r>
            <a:rPr lang="en-GB" sz="3000" noProof="0" dirty="0" smtClean="0">
              <a:latin typeface="Arial" pitchFamily="34" charset="0"/>
              <a:cs typeface="Arial" pitchFamily="34" charset="0"/>
            </a:rPr>
            <a:t> advertising</a:t>
          </a:r>
          <a:endParaRPr lang="en-GB" sz="3000" noProof="0" dirty="0">
            <a:latin typeface="Arial" pitchFamily="34" charset="0"/>
            <a:cs typeface="Arial" pitchFamily="34" charset="0"/>
          </a:endParaRPr>
        </a:p>
      </dgm:t>
    </dgm:pt>
    <dgm:pt modelId="{18F35E9D-DAA0-4C44-A075-AF2B44D61611}" type="parTrans" cxnId="{6F60DD2C-3EC6-4CFF-ACD2-4454D28C19F5}">
      <dgm:prSet/>
      <dgm:spPr/>
      <dgm:t>
        <a:bodyPr/>
        <a:lstStyle/>
        <a:p>
          <a:endParaRPr lang="pl-PL"/>
        </a:p>
      </dgm:t>
    </dgm:pt>
    <dgm:pt modelId="{12694694-94F7-46C2-99D6-AD82C313C0A8}" type="sibTrans" cxnId="{6F60DD2C-3EC6-4CFF-ACD2-4454D28C19F5}">
      <dgm:prSet/>
      <dgm:spPr/>
      <dgm:t>
        <a:bodyPr/>
        <a:lstStyle/>
        <a:p>
          <a:endParaRPr lang="pl-PL"/>
        </a:p>
      </dgm:t>
    </dgm:pt>
    <dgm:pt modelId="{ED562388-2746-4AFF-989D-7E66E31CD0A2}">
      <dgm:prSet phldrT="[Tekst]" custT="1"/>
      <dgm:spPr>
        <a:gradFill rotWithShape="0">
          <a:gsLst>
            <a:gs pos="0">
              <a:srgbClr val="000082">
                <a:alpha val="42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en-GB" sz="3000" noProof="0" dirty="0" smtClean="0">
              <a:latin typeface="Arial" pitchFamily="34" charset="0"/>
              <a:cs typeface="Arial" pitchFamily="34" charset="0"/>
            </a:rPr>
            <a:t>Publications</a:t>
          </a:r>
          <a:endParaRPr lang="en-GB" sz="3000" noProof="0" dirty="0">
            <a:latin typeface="Arial" pitchFamily="34" charset="0"/>
            <a:cs typeface="Arial" pitchFamily="34" charset="0"/>
          </a:endParaRPr>
        </a:p>
      </dgm:t>
    </dgm:pt>
    <dgm:pt modelId="{0EBB3375-98B9-4428-B0D8-32174B75604B}" type="parTrans" cxnId="{04656BD7-87D7-4588-885E-244C5F34286E}">
      <dgm:prSet/>
      <dgm:spPr/>
      <dgm:t>
        <a:bodyPr/>
        <a:lstStyle/>
        <a:p>
          <a:endParaRPr lang="pl-PL"/>
        </a:p>
      </dgm:t>
    </dgm:pt>
    <dgm:pt modelId="{0051FAF7-7C3D-4FCB-8B7C-027542B854B3}" type="sibTrans" cxnId="{04656BD7-87D7-4588-885E-244C5F34286E}">
      <dgm:prSet/>
      <dgm:spPr/>
      <dgm:t>
        <a:bodyPr/>
        <a:lstStyle/>
        <a:p>
          <a:endParaRPr lang="pl-PL"/>
        </a:p>
      </dgm:t>
    </dgm:pt>
    <dgm:pt modelId="{E58DA3A2-16B9-4FCE-8C2F-B3D39A6CBC15}">
      <dgm:prSet phldrT="[Tekst]"/>
      <dgm:spPr>
        <a:gradFill rotWithShape="0">
          <a:gsLst>
            <a:gs pos="0">
              <a:srgbClr val="000082">
                <a:alpha val="32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en-GB" noProof="0" dirty="0" smtClean="0">
              <a:latin typeface="Arial" pitchFamily="34" charset="0"/>
              <a:cs typeface="Arial" pitchFamily="34" charset="0"/>
            </a:rPr>
            <a:t>Industry fairs, exhibitions, events</a:t>
          </a:r>
          <a:endParaRPr lang="en-GB" noProof="0" dirty="0">
            <a:latin typeface="Arial" pitchFamily="34" charset="0"/>
            <a:cs typeface="Arial" pitchFamily="34" charset="0"/>
          </a:endParaRPr>
        </a:p>
      </dgm:t>
    </dgm:pt>
    <dgm:pt modelId="{F0CFDEE3-3665-429D-81E3-07A51B909E8B}" type="parTrans" cxnId="{C87475DC-0F77-44A7-910E-0BA588D99E88}">
      <dgm:prSet/>
      <dgm:spPr/>
      <dgm:t>
        <a:bodyPr/>
        <a:lstStyle/>
        <a:p>
          <a:endParaRPr lang="pl-PL"/>
        </a:p>
      </dgm:t>
    </dgm:pt>
    <dgm:pt modelId="{FAFA5C41-8854-4A31-B18F-C312C46D84C7}" type="sibTrans" cxnId="{C87475DC-0F77-44A7-910E-0BA588D99E88}">
      <dgm:prSet/>
      <dgm:spPr/>
      <dgm:t>
        <a:bodyPr/>
        <a:lstStyle/>
        <a:p>
          <a:endParaRPr lang="pl-PL"/>
        </a:p>
      </dgm:t>
    </dgm:pt>
    <dgm:pt modelId="{8EAAFA57-F57D-469B-8B92-D8C007364D0F}">
      <dgm:prSet phldrT="[Tekst]"/>
      <dgm:spPr>
        <a:gradFill rotWithShape="0">
          <a:gsLst>
            <a:gs pos="0">
              <a:srgbClr val="000082">
                <a:alpha val="3600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</dgm:spPr>
      <dgm:t>
        <a:bodyPr/>
        <a:lstStyle/>
        <a:p>
          <a:r>
            <a:rPr lang="en-GB" noProof="0" dirty="0" smtClean="0">
              <a:latin typeface="Arial" pitchFamily="34" charset="0"/>
              <a:cs typeface="Arial" pitchFamily="34" charset="0"/>
            </a:rPr>
            <a:t>Local fairs, promotions</a:t>
          </a:r>
          <a:endParaRPr lang="en-GB" noProof="0" dirty="0">
            <a:latin typeface="Arial" pitchFamily="34" charset="0"/>
            <a:cs typeface="Arial" pitchFamily="34" charset="0"/>
          </a:endParaRPr>
        </a:p>
      </dgm:t>
    </dgm:pt>
    <dgm:pt modelId="{96E3DAA8-03CB-4B4C-81EE-15DF04A53454}" type="parTrans" cxnId="{A94735C9-A4CA-4997-B805-DB16F6B86DF1}">
      <dgm:prSet/>
      <dgm:spPr/>
      <dgm:t>
        <a:bodyPr/>
        <a:lstStyle/>
        <a:p>
          <a:endParaRPr lang="pl-PL"/>
        </a:p>
      </dgm:t>
    </dgm:pt>
    <dgm:pt modelId="{0A5C1424-AC51-44A2-8BCD-7C1EC586D144}" type="sibTrans" cxnId="{A94735C9-A4CA-4997-B805-DB16F6B86DF1}">
      <dgm:prSet/>
      <dgm:spPr/>
      <dgm:t>
        <a:bodyPr/>
        <a:lstStyle/>
        <a:p>
          <a:endParaRPr lang="pl-PL"/>
        </a:p>
      </dgm:t>
    </dgm:pt>
    <dgm:pt modelId="{03E1D186-73BD-42C7-97BA-470489F72664}" type="pres">
      <dgm:prSet presAssocID="{0359ED92-C349-4A6A-AB99-6F324729D49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9E4738B-EE18-45F5-A65E-5D4FBDEB0CCE}" type="pres">
      <dgm:prSet presAssocID="{25C81708-9DFB-4A54-851C-5DDE96D6BA38}" presName="comp" presStyleCnt="0"/>
      <dgm:spPr/>
    </dgm:pt>
    <dgm:pt modelId="{0D9B9075-8F47-48E1-BE22-C1A8D732CC78}" type="pres">
      <dgm:prSet presAssocID="{25C81708-9DFB-4A54-851C-5DDE96D6BA38}" presName="box" presStyleLbl="node1" presStyleIdx="0" presStyleCnt="5" custLinFactNeighborX="-5" custLinFactNeighborY="7131"/>
      <dgm:spPr/>
      <dgm:t>
        <a:bodyPr/>
        <a:lstStyle/>
        <a:p>
          <a:endParaRPr lang="pl-PL"/>
        </a:p>
      </dgm:t>
    </dgm:pt>
    <dgm:pt modelId="{EE249174-5F18-4B3F-9EC1-5B4425AE4649}" type="pres">
      <dgm:prSet presAssocID="{25C81708-9DFB-4A54-851C-5DDE96D6BA38}" presName="img" presStyleLbl="fgImgPlace1" presStyleIdx="0" presStyleCnt="5" custLinFactNeighborX="-268" custLinFactNeighborY="8283"/>
      <dgm:spPr/>
    </dgm:pt>
    <dgm:pt modelId="{E68B653C-B6B4-493B-80FC-3ACF66CB46D8}" type="pres">
      <dgm:prSet presAssocID="{25C81708-9DFB-4A54-851C-5DDE96D6BA38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D84B4A-69FB-4AD0-8CA8-AFDC19AE40C8}" type="pres">
      <dgm:prSet presAssocID="{BD6AB1D7-432F-459F-9CF0-68E03E604DFB}" presName="spacer" presStyleCnt="0"/>
      <dgm:spPr/>
    </dgm:pt>
    <dgm:pt modelId="{D8E1101E-2CBA-46B7-857F-EC9BCD10F6D7}" type="pres">
      <dgm:prSet presAssocID="{8EAAFA57-F57D-469B-8B92-D8C007364D0F}" presName="comp" presStyleCnt="0"/>
      <dgm:spPr/>
    </dgm:pt>
    <dgm:pt modelId="{6C897212-1DC8-4967-A5C5-118CBAB674BC}" type="pres">
      <dgm:prSet presAssocID="{8EAAFA57-F57D-469B-8B92-D8C007364D0F}" presName="box" presStyleLbl="node1" presStyleIdx="1" presStyleCnt="5"/>
      <dgm:spPr/>
      <dgm:t>
        <a:bodyPr/>
        <a:lstStyle/>
        <a:p>
          <a:endParaRPr lang="pl-PL"/>
        </a:p>
      </dgm:t>
    </dgm:pt>
    <dgm:pt modelId="{100EB885-B401-4513-8177-9264CB5B4853}" type="pres">
      <dgm:prSet presAssocID="{8EAAFA57-F57D-469B-8B92-D8C007364D0F}" presName="img" presStyleLbl="fgImgPlace1" presStyleIdx="1" presStyleCnt="5"/>
      <dgm:spPr/>
    </dgm:pt>
    <dgm:pt modelId="{838B7F97-6860-48B8-99BC-89FB2558B99E}" type="pres">
      <dgm:prSet presAssocID="{8EAAFA57-F57D-469B-8B92-D8C007364D0F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95A7D8-FC42-4B10-9451-5E6CE5986717}" type="pres">
      <dgm:prSet presAssocID="{0A5C1424-AC51-44A2-8BCD-7C1EC586D144}" presName="spacer" presStyleCnt="0"/>
      <dgm:spPr/>
    </dgm:pt>
    <dgm:pt modelId="{6E2882F7-FF7A-4E7A-96A7-1ACB3F81C092}" type="pres">
      <dgm:prSet presAssocID="{E58DA3A2-16B9-4FCE-8C2F-B3D39A6CBC15}" presName="comp" presStyleCnt="0"/>
      <dgm:spPr/>
    </dgm:pt>
    <dgm:pt modelId="{DA9CD005-37AE-4E6E-B5E1-7A60E2B9A3C3}" type="pres">
      <dgm:prSet presAssocID="{E58DA3A2-16B9-4FCE-8C2F-B3D39A6CBC15}" presName="box" presStyleLbl="node1" presStyleIdx="2" presStyleCnt="5"/>
      <dgm:spPr/>
      <dgm:t>
        <a:bodyPr/>
        <a:lstStyle/>
        <a:p>
          <a:endParaRPr lang="pl-PL"/>
        </a:p>
      </dgm:t>
    </dgm:pt>
    <dgm:pt modelId="{C449CA2C-55B0-4160-A174-53A7B4E2E1AA}" type="pres">
      <dgm:prSet presAssocID="{E58DA3A2-16B9-4FCE-8C2F-B3D39A6CBC15}" presName="img" presStyleLbl="fgImgPlace1" presStyleIdx="2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DC1FBC2A-F986-4A8E-B03B-104274C09447}" type="pres">
      <dgm:prSet presAssocID="{E58DA3A2-16B9-4FCE-8C2F-B3D39A6CBC15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162C0C-1756-4D9E-B334-7F0DDA8C8AB5}" type="pres">
      <dgm:prSet presAssocID="{FAFA5C41-8854-4A31-B18F-C312C46D84C7}" presName="spacer" presStyleCnt="0"/>
      <dgm:spPr/>
    </dgm:pt>
    <dgm:pt modelId="{414AE246-7D57-473D-810D-4CF73163FFE8}" type="pres">
      <dgm:prSet presAssocID="{F60979C3-D5B1-4B19-B5CF-0A02B284E00A}" presName="comp" presStyleCnt="0"/>
      <dgm:spPr/>
    </dgm:pt>
    <dgm:pt modelId="{807BDF46-182D-4FD6-A581-10D911EF0B1F}" type="pres">
      <dgm:prSet presAssocID="{F60979C3-D5B1-4B19-B5CF-0A02B284E00A}" presName="box" presStyleLbl="node1" presStyleIdx="3" presStyleCnt="5" custLinFactNeighborY="4299"/>
      <dgm:spPr/>
      <dgm:t>
        <a:bodyPr/>
        <a:lstStyle/>
        <a:p>
          <a:endParaRPr lang="pl-PL"/>
        </a:p>
      </dgm:t>
    </dgm:pt>
    <dgm:pt modelId="{91B29AB7-54A4-4785-A5F7-2A686015A079}" type="pres">
      <dgm:prSet presAssocID="{F60979C3-D5B1-4B19-B5CF-0A02B284E00A}" presName="img" presStyleLbl="fgImgPlace1" presStyleIdx="3" presStyleCnt="5"/>
      <dgm:spPr/>
    </dgm:pt>
    <dgm:pt modelId="{F4871734-A7AB-40E2-A937-B3103C2B6B6D}" type="pres">
      <dgm:prSet presAssocID="{F60979C3-D5B1-4B19-B5CF-0A02B284E00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C6EABB-ACC4-4C14-8891-7E2BE1763D36}" type="pres">
      <dgm:prSet presAssocID="{12694694-94F7-46C2-99D6-AD82C313C0A8}" presName="spacer" presStyleCnt="0"/>
      <dgm:spPr/>
    </dgm:pt>
    <dgm:pt modelId="{AFEA5507-6317-4536-9FA6-977119AA4DA7}" type="pres">
      <dgm:prSet presAssocID="{ED562388-2746-4AFF-989D-7E66E31CD0A2}" presName="comp" presStyleCnt="0"/>
      <dgm:spPr/>
    </dgm:pt>
    <dgm:pt modelId="{A1453959-F365-4CC5-B0BB-441DAA02A37B}" type="pres">
      <dgm:prSet presAssocID="{ED562388-2746-4AFF-989D-7E66E31CD0A2}" presName="box" presStyleLbl="node1" presStyleIdx="4" presStyleCnt="5" custLinFactNeighborX="388" custLinFactNeighborY="2526"/>
      <dgm:spPr/>
      <dgm:t>
        <a:bodyPr/>
        <a:lstStyle/>
        <a:p>
          <a:endParaRPr lang="pl-PL"/>
        </a:p>
      </dgm:t>
    </dgm:pt>
    <dgm:pt modelId="{DBE8F742-512B-4386-BBAA-D1CD9E2A4483}" type="pres">
      <dgm:prSet presAssocID="{ED562388-2746-4AFF-989D-7E66E31CD0A2}" presName="img" presStyleLbl="fgImgPlace1" presStyleIdx="4" presStyleCnt="5"/>
      <dgm:spPr/>
    </dgm:pt>
    <dgm:pt modelId="{AA288868-0FC5-40BD-ADEF-531A71465E32}" type="pres">
      <dgm:prSet presAssocID="{ED562388-2746-4AFF-989D-7E66E31CD0A2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0F90962-BB05-4A5D-A352-A80AFCA0B686}" type="presOf" srcId="{8EAAFA57-F57D-469B-8B92-D8C007364D0F}" destId="{838B7F97-6860-48B8-99BC-89FB2558B99E}" srcOrd="1" destOrd="0" presId="urn:microsoft.com/office/officeart/2005/8/layout/vList4#1"/>
    <dgm:cxn modelId="{C35503F4-5668-42D5-B224-0F46E063D820}" type="presOf" srcId="{8EAAFA57-F57D-469B-8B92-D8C007364D0F}" destId="{6C897212-1DC8-4967-A5C5-118CBAB674BC}" srcOrd="0" destOrd="0" presId="urn:microsoft.com/office/officeart/2005/8/layout/vList4#1"/>
    <dgm:cxn modelId="{A240FCDC-AFA8-4DE4-8571-EC2B53E28162}" type="presOf" srcId="{ED562388-2746-4AFF-989D-7E66E31CD0A2}" destId="{A1453959-F365-4CC5-B0BB-441DAA02A37B}" srcOrd="0" destOrd="0" presId="urn:microsoft.com/office/officeart/2005/8/layout/vList4#1"/>
    <dgm:cxn modelId="{36D8CF72-D58D-4034-A502-DC01C3552D06}" type="presOf" srcId="{E58DA3A2-16B9-4FCE-8C2F-B3D39A6CBC15}" destId="{DA9CD005-37AE-4E6E-B5E1-7A60E2B9A3C3}" srcOrd="0" destOrd="0" presId="urn:microsoft.com/office/officeart/2005/8/layout/vList4#1"/>
    <dgm:cxn modelId="{F2B8D034-9893-4FD9-9AB2-48F3FE29CF50}" type="presOf" srcId="{F60979C3-D5B1-4B19-B5CF-0A02B284E00A}" destId="{F4871734-A7AB-40E2-A937-B3103C2B6B6D}" srcOrd="1" destOrd="0" presId="urn:microsoft.com/office/officeart/2005/8/layout/vList4#1"/>
    <dgm:cxn modelId="{2781C79E-2EEE-4894-B559-276AC10C63D8}" type="presOf" srcId="{E58DA3A2-16B9-4FCE-8C2F-B3D39A6CBC15}" destId="{DC1FBC2A-F986-4A8E-B03B-104274C09447}" srcOrd="1" destOrd="0" presId="urn:microsoft.com/office/officeart/2005/8/layout/vList4#1"/>
    <dgm:cxn modelId="{04656BD7-87D7-4588-885E-244C5F34286E}" srcId="{0359ED92-C349-4A6A-AB99-6F324729D498}" destId="{ED562388-2746-4AFF-989D-7E66E31CD0A2}" srcOrd="4" destOrd="0" parTransId="{0EBB3375-98B9-4428-B0D8-32174B75604B}" sibTransId="{0051FAF7-7C3D-4FCB-8B7C-027542B854B3}"/>
    <dgm:cxn modelId="{6F60DD2C-3EC6-4CFF-ACD2-4454D28C19F5}" srcId="{0359ED92-C349-4A6A-AB99-6F324729D498}" destId="{F60979C3-D5B1-4B19-B5CF-0A02B284E00A}" srcOrd="3" destOrd="0" parTransId="{18F35E9D-DAA0-4C44-A075-AF2B44D61611}" sibTransId="{12694694-94F7-46C2-99D6-AD82C313C0A8}"/>
    <dgm:cxn modelId="{FF1E17D7-541E-4378-9E71-BDE1ACC92E58}" srcId="{0359ED92-C349-4A6A-AB99-6F324729D498}" destId="{25C81708-9DFB-4A54-851C-5DDE96D6BA38}" srcOrd="0" destOrd="0" parTransId="{A0870B4A-8194-458A-B143-80CA63104998}" sibTransId="{BD6AB1D7-432F-459F-9CF0-68E03E604DFB}"/>
    <dgm:cxn modelId="{C1CB0314-57E4-4BEB-ACA7-B57D4D506375}" type="presOf" srcId="{25C81708-9DFB-4A54-851C-5DDE96D6BA38}" destId="{E68B653C-B6B4-493B-80FC-3ACF66CB46D8}" srcOrd="1" destOrd="0" presId="urn:microsoft.com/office/officeart/2005/8/layout/vList4#1"/>
    <dgm:cxn modelId="{5B9F0770-B377-489A-98E7-FF412D3E2C08}" type="presOf" srcId="{25C81708-9DFB-4A54-851C-5DDE96D6BA38}" destId="{0D9B9075-8F47-48E1-BE22-C1A8D732CC78}" srcOrd="0" destOrd="0" presId="urn:microsoft.com/office/officeart/2005/8/layout/vList4#1"/>
    <dgm:cxn modelId="{F62B655F-5011-4B74-8651-6914F6613EF6}" type="presOf" srcId="{F60979C3-D5B1-4B19-B5CF-0A02B284E00A}" destId="{807BDF46-182D-4FD6-A581-10D911EF0B1F}" srcOrd="0" destOrd="0" presId="urn:microsoft.com/office/officeart/2005/8/layout/vList4#1"/>
    <dgm:cxn modelId="{93C5A9EC-5A87-46A5-A6E7-F233F36423A8}" type="presOf" srcId="{0359ED92-C349-4A6A-AB99-6F324729D498}" destId="{03E1D186-73BD-42C7-97BA-470489F72664}" srcOrd="0" destOrd="0" presId="urn:microsoft.com/office/officeart/2005/8/layout/vList4#1"/>
    <dgm:cxn modelId="{C87475DC-0F77-44A7-910E-0BA588D99E88}" srcId="{0359ED92-C349-4A6A-AB99-6F324729D498}" destId="{E58DA3A2-16B9-4FCE-8C2F-B3D39A6CBC15}" srcOrd="2" destOrd="0" parTransId="{F0CFDEE3-3665-429D-81E3-07A51B909E8B}" sibTransId="{FAFA5C41-8854-4A31-B18F-C312C46D84C7}"/>
    <dgm:cxn modelId="{A877B6EA-AEBE-4B46-9D63-AC43EFEDCD1E}" type="presOf" srcId="{ED562388-2746-4AFF-989D-7E66E31CD0A2}" destId="{AA288868-0FC5-40BD-ADEF-531A71465E32}" srcOrd="1" destOrd="0" presId="urn:microsoft.com/office/officeart/2005/8/layout/vList4#1"/>
    <dgm:cxn modelId="{A94735C9-A4CA-4997-B805-DB16F6B86DF1}" srcId="{0359ED92-C349-4A6A-AB99-6F324729D498}" destId="{8EAAFA57-F57D-469B-8B92-D8C007364D0F}" srcOrd="1" destOrd="0" parTransId="{96E3DAA8-03CB-4B4C-81EE-15DF04A53454}" sibTransId="{0A5C1424-AC51-44A2-8BCD-7C1EC586D144}"/>
    <dgm:cxn modelId="{52C01283-72F7-444E-8F75-A9DEA7583887}" type="presParOf" srcId="{03E1D186-73BD-42C7-97BA-470489F72664}" destId="{89E4738B-EE18-45F5-A65E-5D4FBDEB0CCE}" srcOrd="0" destOrd="0" presId="urn:microsoft.com/office/officeart/2005/8/layout/vList4#1"/>
    <dgm:cxn modelId="{47FB6B46-6C90-4C63-B515-79FDF7B4A94F}" type="presParOf" srcId="{89E4738B-EE18-45F5-A65E-5D4FBDEB0CCE}" destId="{0D9B9075-8F47-48E1-BE22-C1A8D732CC78}" srcOrd="0" destOrd="0" presId="urn:microsoft.com/office/officeart/2005/8/layout/vList4#1"/>
    <dgm:cxn modelId="{31C55326-15B5-4F68-A1BB-3EC5F65F1ED3}" type="presParOf" srcId="{89E4738B-EE18-45F5-A65E-5D4FBDEB0CCE}" destId="{EE249174-5F18-4B3F-9EC1-5B4425AE4649}" srcOrd="1" destOrd="0" presId="urn:microsoft.com/office/officeart/2005/8/layout/vList4#1"/>
    <dgm:cxn modelId="{78AF9C27-5D06-4E45-B80D-969BE37DE915}" type="presParOf" srcId="{89E4738B-EE18-45F5-A65E-5D4FBDEB0CCE}" destId="{E68B653C-B6B4-493B-80FC-3ACF66CB46D8}" srcOrd="2" destOrd="0" presId="urn:microsoft.com/office/officeart/2005/8/layout/vList4#1"/>
    <dgm:cxn modelId="{C50A2B19-BC52-4307-9F70-BD7D48DA694A}" type="presParOf" srcId="{03E1D186-73BD-42C7-97BA-470489F72664}" destId="{06D84B4A-69FB-4AD0-8CA8-AFDC19AE40C8}" srcOrd="1" destOrd="0" presId="urn:microsoft.com/office/officeart/2005/8/layout/vList4#1"/>
    <dgm:cxn modelId="{90FEA7D6-1FD1-4063-8E52-25DB756FEE2A}" type="presParOf" srcId="{03E1D186-73BD-42C7-97BA-470489F72664}" destId="{D8E1101E-2CBA-46B7-857F-EC9BCD10F6D7}" srcOrd="2" destOrd="0" presId="urn:microsoft.com/office/officeart/2005/8/layout/vList4#1"/>
    <dgm:cxn modelId="{D18CD9AD-17B4-42CE-AD84-3A7BEC9BCC11}" type="presParOf" srcId="{D8E1101E-2CBA-46B7-857F-EC9BCD10F6D7}" destId="{6C897212-1DC8-4967-A5C5-118CBAB674BC}" srcOrd="0" destOrd="0" presId="urn:microsoft.com/office/officeart/2005/8/layout/vList4#1"/>
    <dgm:cxn modelId="{C413374E-8D56-43AF-A012-813E9968BE98}" type="presParOf" srcId="{D8E1101E-2CBA-46B7-857F-EC9BCD10F6D7}" destId="{100EB885-B401-4513-8177-9264CB5B4853}" srcOrd="1" destOrd="0" presId="urn:microsoft.com/office/officeart/2005/8/layout/vList4#1"/>
    <dgm:cxn modelId="{B14E8D7E-BC17-4C8B-817B-3D916053E859}" type="presParOf" srcId="{D8E1101E-2CBA-46B7-857F-EC9BCD10F6D7}" destId="{838B7F97-6860-48B8-99BC-89FB2558B99E}" srcOrd="2" destOrd="0" presId="urn:microsoft.com/office/officeart/2005/8/layout/vList4#1"/>
    <dgm:cxn modelId="{B52B9EFF-D08B-49AF-95F7-CB2CF799D450}" type="presParOf" srcId="{03E1D186-73BD-42C7-97BA-470489F72664}" destId="{D695A7D8-FC42-4B10-9451-5E6CE5986717}" srcOrd="3" destOrd="0" presId="urn:microsoft.com/office/officeart/2005/8/layout/vList4#1"/>
    <dgm:cxn modelId="{EB094B6D-BFEC-47C9-8E5B-C89AD7453396}" type="presParOf" srcId="{03E1D186-73BD-42C7-97BA-470489F72664}" destId="{6E2882F7-FF7A-4E7A-96A7-1ACB3F81C092}" srcOrd="4" destOrd="0" presId="urn:microsoft.com/office/officeart/2005/8/layout/vList4#1"/>
    <dgm:cxn modelId="{2C54CA97-3899-4A45-830E-66E491676AD2}" type="presParOf" srcId="{6E2882F7-FF7A-4E7A-96A7-1ACB3F81C092}" destId="{DA9CD005-37AE-4E6E-B5E1-7A60E2B9A3C3}" srcOrd="0" destOrd="0" presId="urn:microsoft.com/office/officeart/2005/8/layout/vList4#1"/>
    <dgm:cxn modelId="{A6275669-3FCB-4EE7-9B90-71678775C948}" type="presParOf" srcId="{6E2882F7-FF7A-4E7A-96A7-1ACB3F81C092}" destId="{C449CA2C-55B0-4160-A174-53A7B4E2E1AA}" srcOrd="1" destOrd="0" presId="urn:microsoft.com/office/officeart/2005/8/layout/vList4#1"/>
    <dgm:cxn modelId="{EF60E06E-8325-48B3-A5ED-2F8CFE6C1EC5}" type="presParOf" srcId="{6E2882F7-FF7A-4E7A-96A7-1ACB3F81C092}" destId="{DC1FBC2A-F986-4A8E-B03B-104274C09447}" srcOrd="2" destOrd="0" presId="urn:microsoft.com/office/officeart/2005/8/layout/vList4#1"/>
    <dgm:cxn modelId="{2CC617D8-CA74-4AD7-99B3-836D757FBA6D}" type="presParOf" srcId="{03E1D186-73BD-42C7-97BA-470489F72664}" destId="{9F162C0C-1756-4D9E-B334-7F0DDA8C8AB5}" srcOrd="5" destOrd="0" presId="urn:microsoft.com/office/officeart/2005/8/layout/vList4#1"/>
    <dgm:cxn modelId="{C9FE4FD6-CC7E-4850-953C-3AB940E41F8D}" type="presParOf" srcId="{03E1D186-73BD-42C7-97BA-470489F72664}" destId="{414AE246-7D57-473D-810D-4CF73163FFE8}" srcOrd="6" destOrd="0" presId="urn:microsoft.com/office/officeart/2005/8/layout/vList4#1"/>
    <dgm:cxn modelId="{DB63E8E6-80CF-4ADF-96BA-048AC4FCD841}" type="presParOf" srcId="{414AE246-7D57-473D-810D-4CF73163FFE8}" destId="{807BDF46-182D-4FD6-A581-10D911EF0B1F}" srcOrd="0" destOrd="0" presId="urn:microsoft.com/office/officeart/2005/8/layout/vList4#1"/>
    <dgm:cxn modelId="{77EA0A4F-0DF5-4286-A633-16AA275D8C4B}" type="presParOf" srcId="{414AE246-7D57-473D-810D-4CF73163FFE8}" destId="{91B29AB7-54A4-4785-A5F7-2A686015A079}" srcOrd="1" destOrd="0" presId="urn:microsoft.com/office/officeart/2005/8/layout/vList4#1"/>
    <dgm:cxn modelId="{C9565FF2-3AA4-44D2-B90D-6BD2091D7868}" type="presParOf" srcId="{414AE246-7D57-473D-810D-4CF73163FFE8}" destId="{F4871734-A7AB-40E2-A937-B3103C2B6B6D}" srcOrd="2" destOrd="0" presId="urn:microsoft.com/office/officeart/2005/8/layout/vList4#1"/>
    <dgm:cxn modelId="{52FE62F5-D93E-4A31-AB13-6AA1C7EB1D9A}" type="presParOf" srcId="{03E1D186-73BD-42C7-97BA-470489F72664}" destId="{5DC6EABB-ACC4-4C14-8891-7E2BE1763D36}" srcOrd="7" destOrd="0" presId="urn:microsoft.com/office/officeart/2005/8/layout/vList4#1"/>
    <dgm:cxn modelId="{435B7580-5B45-46BA-9794-41DF118EE076}" type="presParOf" srcId="{03E1D186-73BD-42C7-97BA-470489F72664}" destId="{AFEA5507-6317-4536-9FA6-977119AA4DA7}" srcOrd="8" destOrd="0" presId="urn:microsoft.com/office/officeart/2005/8/layout/vList4#1"/>
    <dgm:cxn modelId="{92EAA328-E8DC-4B45-97B7-0AFE0C931BA1}" type="presParOf" srcId="{AFEA5507-6317-4536-9FA6-977119AA4DA7}" destId="{A1453959-F365-4CC5-B0BB-441DAA02A37B}" srcOrd="0" destOrd="0" presId="urn:microsoft.com/office/officeart/2005/8/layout/vList4#1"/>
    <dgm:cxn modelId="{17F77BD9-EA4E-44B5-879F-EA455473BE91}" type="presParOf" srcId="{AFEA5507-6317-4536-9FA6-977119AA4DA7}" destId="{DBE8F742-512B-4386-BBAA-D1CD9E2A4483}" srcOrd="1" destOrd="0" presId="urn:microsoft.com/office/officeart/2005/8/layout/vList4#1"/>
    <dgm:cxn modelId="{4FF028A0-3710-4F69-B2FD-A5597394D620}" type="presParOf" srcId="{AFEA5507-6317-4536-9FA6-977119AA4DA7}" destId="{AA288868-0FC5-40BD-ADEF-531A71465E32}" srcOrd="2" destOrd="0" presId="urn:microsoft.com/office/officeart/2005/8/layout/vList4#1"/>
  </dgm:cxnLst>
  <dgm:bg>
    <a:effectLst>
      <a:innerShdw blurRad="63500" dist="50800" dir="162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4FF3D9-2B28-42B1-ABD2-877A9E98AEC9}" type="doc">
      <dgm:prSet loTypeId="urn:microsoft.com/office/officeart/2005/8/layout/hList7#1" loCatId="relationship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938B9305-0DA4-4282-AAD8-C214923373C4}">
      <dgm:prSet phldrT="[Tekst]"/>
      <dgm:spPr>
        <a:gradFill rotWithShape="0">
          <a:gsLst>
            <a:gs pos="0">
              <a:schemeClr val="accent5">
                <a:hueOff val="0"/>
                <a:satOff val="0"/>
                <a:lumOff val="0"/>
                <a:shade val="51000"/>
                <a:satMod val="130000"/>
                <a:alpha val="6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pl-PL" b="0" dirty="0" smtClean="0">
            <a:solidFill>
              <a:schemeClr val="tx1"/>
            </a:solidFill>
          </a:endParaRPr>
        </a:p>
        <a:p>
          <a:r>
            <a:rPr lang="en-GB" b="0" noProof="0" dirty="0" smtClean="0">
              <a:solidFill>
                <a:schemeClr val="tx1"/>
              </a:solidFill>
            </a:rPr>
            <a:t>We carry out non-profit blood donor  actions</a:t>
          </a:r>
          <a:endParaRPr lang="en-GB" b="0" noProof="0" dirty="0">
            <a:solidFill>
              <a:schemeClr val="tx1"/>
            </a:solidFill>
          </a:endParaRPr>
        </a:p>
      </dgm:t>
    </dgm:pt>
    <dgm:pt modelId="{42877708-2603-4DDB-AD0E-6C80B1A9D5E9}" type="parTrans" cxnId="{04F0FE3E-24B6-4491-A66E-2DA6AB4EFABD}">
      <dgm:prSet/>
      <dgm:spPr/>
      <dgm:t>
        <a:bodyPr/>
        <a:lstStyle/>
        <a:p>
          <a:endParaRPr lang="pl-PL"/>
        </a:p>
      </dgm:t>
    </dgm:pt>
    <dgm:pt modelId="{EF40686D-912C-4039-B4F7-87BF5A592AB1}" type="sibTrans" cxnId="{04F0FE3E-24B6-4491-A66E-2DA6AB4EFABD}">
      <dgm:prSet/>
      <dgm:spPr/>
      <dgm:t>
        <a:bodyPr/>
        <a:lstStyle/>
        <a:p>
          <a:endParaRPr lang="pl-PL"/>
        </a:p>
      </dgm:t>
    </dgm:pt>
    <dgm:pt modelId="{F35DC51C-F381-4EC8-B9BA-544D794274F0}">
      <dgm:prSet phldrT="[Tekst]"/>
      <dgm:spPr>
        <a:gradFill rotWithShape="0">
          <a:gsLst>
            <a:gs pos="0">
              <a:schemeClr val="accent5">
                <a:hueOff val="0"/>
                <a:satOff val="0"/>
                <a:lumOff val="0"/>
                <a:shade val="51000"/>
                <a:satMod val="130000"/>
                <a:alpha val="6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pl-PL" dirty="0"/>
        </a:p>
      </dgm:t>
    </dgm:pt>
    <dgm:pt modelId="{6BAB0011-421C-4F06-8D9A-038E51196854}" type="parTrans" cxnId="{F64D826D-33C7-49E4-A7E6-13485644776E}">
      <dgm:prSet/>
      <dgm:spPr/>
      <dgm:t>
        <a:bodyPr/>
        <a:lstStyle/>
        <a:p>
          <a:endParaRPr lang="pl-PL"/>
        </a:p>
      </dgm:t>
    </dgm:pt>
    <dgm:pt modelId="{2852A258-F04D-4CB0-85F3-C822C12563D5}" type="sibTrans" cxnId="{F64D826D-33C7-49E4-A7E6-13485644776E}">
      <dgm:prSet/>
      <dgm:spPr/>
      <dgm:t>
        <a:bodyPr/>
        <a:lstStyle/>
        <a:p>
          <a:endParaRPr lang="pl-PL"/>
        </a:p>
      </dgm:t>
    </dgm:pt>
    <dgm:pt modelId="{70C24C22-48FB-4844-AE39-38F3CDDAD33E}">
      <dgm:prSet phldrT="[Tekst]"/>
      <dgm:spPr>
        <a:gradFill rotWithShape="0">
          <a:gsLst>
            <a:gs pos="0">
              <a:schemeClr val="accent6">
                <a:hueOff val="0"/>
                <a:satOff val="0"/>
                <a:lumOff val="0"/>
                <a:shade val="51000"/>
                <a:satMod val="130000"/>
                <a:alpha val="65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pl-PL" sz="1400" dirty="0"/>
        </a:p>
      </dgm:t>
    </dgm:pt>
    <dgm:pt modelId="{3142A2F4-C7BF-45F4-BB2D-C2D0F38BD8DB}" type="parTrans" cxnId="{C28FFA71-182B-45D1-B57B-C578F68F1A4C}">
      <dgm:prSet/>
      <dgm:spPr/>
      <dgm:t>
        <a:bodyPr/>
        <a:lstStyle/>
        <a:p>
          <a:endParaRPr lang="pl-PL"/>
        </a:p>
      </dgm:t>
    </dgm:pt>
    <dgm:pt modelId="{5E8F5051-17C2-44DD-959A-B4E595FBE808}" type="sibTrans" cxnId="{C28FFA71-182B-45D1-B57B-C578F68F1A4C}">
      <dgm:prSet/>
      <dgm:spPr/>
      <dgm:t>
        <a:bodyPr/>
        <a:lstStyle/>
        <a:p>
          <a:endParaRPr lang="pl-PL"/>
        </a:p>
      </dgm:t>
    </dgm:pt>
    <dgm:pt modelId="{8F0AA349-4120-4E5E-B698-96AAD93C59E4}">
      <dgm:prSet phldrT="[Tekst]"/>
      <dgm:spPr>
        <a:gradFill rotWithShape="0">
          <a:gsLst>
            <a:gs pos="0">
              <a:schemeClr val="accent4">
                <a:hueOff val="0"/>
                <a:satOff val="0"/>
                <a:lumOff val="0"/>
                <a:shade val="51000"/>
                <a:satMod val="130000"/>
                <a:alpha val="57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l"/>
          <a:r>
            <a:rPr lang="en-GB" b="0" noProof="0" dirty="0" smtClean="0">
              <a:solidFill>
                <a:schemeClr val="tx1"/>
              </a:solidFill>
            </a:rPr>
            <a:t>We support local sports activities</a:t>
          </a:r>
          <a:endParaRPr lang="en-GB" b="0" noProof="0" dirty="0">
            <a:solidFill>
              <a:schemeClr val="tx1"/>
            </a:solidFill>
          </a:endParaRPr>
        </a:p>
      </dgm:t>
    </dgm:pt>
    <dgm:pt modelId="{98EA8C85-E6FF-4A5A-A01D-0478E5024448}" type="parTrans" cxnId="{AA7D097F-D69B-46CB-BA32-0E02461F1BA6}">
      <dgm:prSet/>
      <dgm:spPr/>
      <dgm:t>
        <a:bodyPr/>
        <a:lstStyle/>
        <a:p>
          <a:endParaRPr lang="pl-PL"/>
        </a:p>
      </dgm:t>
    </dgm:pt>
    <dgm:pt modelId="{4A9C39A6-046D-48F3-94CA-42055896C500}" type="sibTrans" cxnId="{AA7D097F-D69B-46CB-BA32-0E02461F1BA6}">
      <dgm:prSet/>
      <dgm:spPr/>
      <dgm:t>
        <a:bodyPr/>
        <a:lstStyle/>
        <a:p>
          <a:endParaRPr lang="pl-PL"/>
        </a:p>
      </dgm:t>
    </dgm:pt>
    <dgm:pt modelId="{59CB01E2-A82B-402A-B839-832C7EC472EE}">
      <dgm:prSet phldrT="[Tekst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shade val="51000"/>
                <a:satMod val="130000"/>
                <a:alpha val="57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GB" sz="2000" b="0" noProof="0" dirty="0" smtClean="0">
              <a:solidFill>
                <a:schemeClr val="tx1"/>
              </a:solidFill>
            </a:rPr>
            <a:t>We help local communities</a:t>
          </a:r>
          <a:endParaRPr lang="en-GB" sz="2000" b="0" noProof="0" dirty="0">
            <a:solidFill>
              <a:schemeClr val="tx1"/>
            </a:solidFill>
          </a:endParaRPr>
        </a:p>
      </dgm:t>
    </dgm:pt>
    <dgm:pt modelId="{C738796E-A469-49B4-9A29-45A80D883617}" type="sibTrans" cxnId="{550A6347-1907-458C-9AB1-DAFE0F9BBCD5}">
      <dgm:prSet/>
      <dgm:spPr/>
      <dgm:t>
        <a:bodyPr/>
        <a:lstStyle/>
        <a:p>
          <a:endParaRPr lang="pl-PL"/>
        </a:p>
      </dgm:t>
    </dgm:pt>
    <dgm:pt modelId="{C91EC15E-BDE0-49C9-98FD-1696CFDB8773}" type="parTrans" cxnId="{550A6347-1907-458C-9AB1-DAFE0F9BBCD5}">
      <dgm:prSet/>
      <dgm:spPr/>
      <dgm:t>
        <a:bodyPr/>
        <a:lstStyle/>
        <a:p>
          <a:endParaRPr lang="pl-PL"/>
        </a:p>
      </dgm:t>
    </dgm:pt>
    <dgm:pt modelId="{5A2E8470-DF86-42A8-8ED0-0CA4226897E6}">
      <dgm:prSet phldrT="[Tekst]" custT="1"/>
      <dgm:spPr>
        <a:gradFill rotWithShape="0">
          <a:gsLst>
            <a:gs pos="0">
              <a:schemeClr val="accent6">
                <a:hueOff val="0"/>
                <a:satOff val="0"/>
                <a:lumOff val="0"/>
                <a:shade val="51000"/>
                <a:satMod val="130000"/>
                <a:alpha val="65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pl-PL" sz="2000" b="0" dirty="0" smtClean="0">
            <a:solidFill>
              <a:schemeClr val="tx1"/>
            </a:solidFill>
          </a:endParaRPr>
        </a:p>
        <a:p>
          <a:r>
            <a:rPr lang="en-GB" sz="2000" b="0" noProof="0" smtClean="0">
              <a:solidFill>
                <a:schemeClr val="tx1"/>
              </a:solidFill>
            </a:rPr>
            <a:t>We collect food for the people in need</a:t>
          </a:r>
          <a:endParaRPr lang="en-GB" sz="2000" b="0" noProof="0">
            <a:solidFill>
              <a:schemeClr val="tx1"/>
            </a:solidFill>
          </a:endParaRPr>
        </a:p>
      </dgm:t>
    </dgm:pt>
    <dgm:pt modelId="{098C3096-0F0B-4671-97A9-35D77A3BFBF2}" type="sibTrans" cxnId="{316EC496-EE31-4425-BEC0-AE7AFD114D60}">
      <dgm:prSet/>
      <dgm:spPr/>
      <dgm:t>
        <a:bodyPr/>
        <a:lstStyle/>
        <a:p>
          <a:endParaRPr lang="pl-PL"/>
        </a:p>
      </dgm:t>
    </dgm:pt>
    <dgm:pt modelId="{3D2ACD95-CE8E-4EEE-AD39-C5CFC76F0630}" type="parTrans" cxnId="{316EC496-EE31-4425-BEC0-AE7AFD114D60}">
      <dgm:prSet/>
      <dgm:spPr/>
      <dgm:t>
        <a:bodyPr/>
        <a:lstStyle/>
        <a:p>
          <a:endParaRPr lang="pl-PL"/>
        </a:p>
      </dgm:t>
    </dgm:pt>
    <dgm:pt modelId="{00B65E7B-42E3-40C9-A899-CED069745C9C}">
      <dgm:prSet phldrT="[Tekst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shade val="51000"/>
                <a:satMod val="130000"/>
                <a:alpha val="62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pl-PL" sz="2000" b="0" noProof="0" dirty="0" smtClean="0">
            <a:solidFill>
              <a:schemeClr val="tx1"/>
            </a:solidFill>
          </a:endParaRPr>
        </a:p>
        <a:p>
          <a:r>
            <a:rPr lang="en-GB" sz="2000" b="0" noProof="0" dirty="0" smtClean="0">
              <a:solidFill>
                <a:schemeClr val="tx1"/>
              </a:solidFill>
            </a:rPr>
            <a:t>We take care of the blind people community</a:t>
          </a:r>
          <a:endParaRPr lang="en-GB" sz="2000" b="0" noProof="0" dirty="0">
            <a:solidFill>
              <a:schemeClr val="tx1"/>
            </a:solidFill>
          </a:endParaRPr>
        </a:p>
      </dgm:t>
    </dgm:pt>
    <dgm:pt modelId="{5FF6DE40-597F-4765-8D5C-CFFA42EA9166}" type="parTrans" cxnId="{E5C821D2-CB2E-4D0D-A082-A6DD22843D98}">
      <dgm:prSet/>
      <dgm:spPr/>
      <dgm:t>
        <a:bodyPr/>
        <a:lstStyle/>
        <a:p>
          <a:endParaRPr lang="pl-PL"/>
        </a:p>
      </dgm:t>
    </dgm:pt>
    <dgm:pt modelId="{3E6AB02E-E7D6-4ECD-916A-8C005BE4A84C}" type="sibTrans" cxnId="{E5C821D2-CB2E-4D0D-A082-A6DD22843D98}">
      <dgm:prSet/>
      <dgm:spPr/>
      <dgm:t>
        <a:bodyPr/>
        <a:lstStyle/>
        <a:p>
          <a:endParaRPr lang="pl-PL"/>
        </a:p>
      </dgm:t>
    </dgm:pt>
    <dgm:pt modelId="{81F076A1-EFCE-465E-A37C-FE0CE87E41E1}" type="pres">
      <dgm:prSet presAssocID="{CE4FF3D9-2B28-42B1-ABD2-877A9E98AE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919C618-ED6D-4E2F-AA89-43CA9B79409B}" type="pres">
      <dgm:prSet presAssocID="{CE4FF3D9-2B28-42B1-ABD2-877A9E98AEC9}" presName="fgShape" presStyleLbl="fgShp" presStyleIdx="0" presStyleCnt="1"/>
      <dgm:spPr>
        <a:gradFill rotWithShape="0">
          <a:gsLst>
            <a:gs pos="0">
              <a:schemeClr val="bg1">
                <a:alpha val="24000"/>
                <a:lumMod val="7000"/>
                <a:lumOff val="93000"/>
              </a:schemeClr>
            </a:gs>
            <a:gs pos="39999">
              <a:srgbClr val="0A128C"/>
            </a:gs>
            <a:gs pos="62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</a:gradFill>
      </dgm:spPr>
    </dgm:pt>
    <dgm:pt modelId="{14661A47-D3ED-489D-8881-783B3ECE40D6}" type="pres">
      <dgm:prSet presAssocID="{CE4FF3D9-2B28-42B1-ABD2-877A9E98AEC9}" presName="linComp" presStyleCnt="0"/>
      <dgm:spPr/>
    </dgm:pt>
    <dgm:pt modelId="{72036D36-C039-4BB6-9C65-9F0267260B18}" type="pres">
      <dgm:prSet presAssocID="{59CB01E2-A82B-402A-B839-832C7EC472EE}" presName="compNode" presStyleCnt="0"/>
      <dgm:spPr/>
    </dgm:pt>
    <dgm:pt modelId="{6B35E208-D6B4-4ED1-ABDC-C335C345A183}" type="pres">
      <dgm:prSet presAssocID="{59CB01E2-A82B-402A-B839-832C7EC472EE}" presName="bkgdShape" presStyleLbl="node1" presStyleIdx="0" presStyleCnt="5" custLinFactNeighborX="-894" custLinFactNeighborY="2472"/>
      <dgm:spPr/>
      <dgm:t>
        <a:bodyPr/>
        <a:lstStyle/>
        <a:p>
          <a:endParaRPr lang="pl-PL"/>
        </a:p>
      </dgm:t>
    </dgm:pt>
    <dgm:pt modelId="{FE3C53D4-23F5-4FDE-8CD6-CD09FEC11C63}" type="pres">
      <dgm:prSet presAssocID="{59CB01E2-A82B-402A-B839-832C7EC472EE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9E9302C-12F4-4AAD-B56B-5A4BBDCF4627}" type="pres">
      <dgm:prSet presAssocID="{59CB01E2-A82B-402A-B839-832C7EC472EE}" presName="invisiNode" presStyleLbl="node1" presStyleIdx="0" presStyleCnt="5"/>
      <dgm:spPr/>
    </dgm:pt>
    <dgm:pt modelId="{D9A5A015-60F1-4317-B5A5-6AB67A4AAAEE}" type="pres">
      <dgm:prSet presAssocID="{59CB01E2-A82B-402A-B839-832C7EC472EE}" presName="imagNode" presStyleLbl="fgImgPlace1" presStyleIdx="0" presStyleCnt="5"/>
      <dgm:spPr/>
    </dgm:pt>
    <dgm:pt modelId="{67615520-EC2E-4A2D-81AE-E2C8589371E9}" type="pres">
      <dgm:prSet presAssocID="{C738796E-A469-49B4-9A29-45A80D883617}" presName="sibTrans" presStyleLbl="sibTrans2D1" presStyleIdx="0" presStyleCnt="0"/>
      <dgm:spPr/>
      <dgm:t>
        <a:bodyPr/>
        <a:lstStyle/>
        <a:p>
          <a:endParaRPr lang="pl-PL"/>
        </a:p>
      </dgm:t>
    </dgm:pt>
    <dgm:pt modelId="{81C4D2C7-6DAB-45A1-87AD-156E4D55FE8B}" type="pres">
      <dgm:prSet presAssocID="{00B65E7B-42E3-40C9-A899-CED069745C9C}" presName="compNode" presStyleCnt="0"/>
      <dgm:spPr/>
    </dgm:pt>
    <dgm:pt modelId="{CC8C6D60-D855-4988-ABC5-CA7C232E8A66}" type="pres">
      <dgm:prSet presAssocID="{00B65E7B-42E3-40C9-A899-CED069745C9C}" presName="bkgdShape" presStyleLbl="node1" presStyleIdx="1" presStyleCnt="5"/>
      <dgm:spPr/>
      <dgm:t>
        <a:bodyPr/>
        <a:lstStyle/>
        <a:p>
          <a:endParaRPr lang="pl-PL"/>
        </a:p>
      </dgm:t>
    </dgm:pt>
    <dgm:pt modelId="{A10B7665-DE7F-49A6-B4C6-02126F50A8E7}" type="pres">
      <dgm:prSet presAssocID="{00B65E7B-42E3-40C9-A899-CED069745C9C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0648BEB-5316-4974-B95F-79D4CF16059A}" type="pres">
      <dgm:prSet presAssocID="{00B65E7B-42E3-40C9-A899-CED069745C9C}" presName="invisiNode" presStyleLbl="node1" presStyleIdx="1" presStyleCnt="5"/>
      <dgm:spPr/>
    </dgm:pt>
    <dgm:pt modelId="{CC75A442-AB93-43CB-B59B-107E0FD51CC3}" type="pres">
      <dgm:prSet presAssocID="{00B65E7B-42E3-40C9-A899-CED069745C9C}" presName="imagNode" presStyleLbl="fgImgPlace1" presStyleIdx="1" presStyleCnt="5"/>
      <dgm:spPr/>
    </dgm:pt>
    <dgm:pt modelId="{3393C281-ABA3-4328-B06A-A1A2F6C8BB5F}" type="pres">
      <dgm:prSet presAssocID="{3E6AB02E-E7D6-4ECD-916A-8C005BE4A84C}" presName="sibTrans" presStyleLbl="sibTrans2D1" presStyleIdx="0" presStyleCnt="0"/>
      <dgm:spPr/>
      <dgm:t>
        <a:bodyPr/>
        <a:lstStyle/>
        <a:p>
          <a:endParaRPr lang="pl-PL"/>
        </a:p>
      </dgm:t>
    </dgm:pt>
    <dgm:pt modelId="{76C2B4B3-9953-41F4-8DE5-EE17BD306FEB}" type="pres">
      <dgm:prSet presAssocID="{8F0AA349-4120-4E5E-B698-96AAD93C59E4}" presName="compNode" presStyleCnt="0"/>
      <dgm:spPr/>
    </dgm:pt>
    <dgm:pt modelId="{62F26D93-92A3-47C5-893E-37B4136B792D}" type="pres">
      <dgm:prSet presAssocID="{8F0AA349-4120-4E5E-B698-96AAD93C59E4}" presName="bkgdShape" presStyleLbl="node1" presStyleIdx="2" presStyleCnt="5" custLinFactNeighborX="348"/>
      <dgm:spPr/>
      <dgm:t>
        <a:bodyPr/>
        <a:lstStyle/>
        <a:p>
          <a:endParaRPr lang="pl-PL"/>
        </a:p>
      </dgm:t>
    </dgm:pt>
    <dgm:pt modelId="{3792D6A2-CB70-4419-B04C-1FC92A69E7DD}" type="pres">
      <dgm:prSet presAssocID="{8F0AA349-4120-4E5E-B698-96AAD93C59E4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C3235C-FB50-4C08-AA79-29BFC885B642}" type="pres">
      <dgm:prSet presAssocID="{8F0AA349-4120-4E5E-B698-96AAD93C59E4}" presName="invisiNode" presStyleLbl="node1" presStyleIdx="2" presStyleCnt="5"/>
      <dgm:spPr/>
    </dgm:pt>
    <dgm:pt modelId="{BBE4A93E-0FC6-44AE-917B-A98F8D679550}" type="pres">
      <dgm:prSet presAssocID="{8F0AA349-4120-4E5E-B698-96AAD93C59E4}" presName="imagNode" presStyleLbl="fgImgPlace1" presStyleIdx="2" presStyleCnt="5"/>
      <dgm:spPr/>
    </dgm:pt>
    <dgm:pt modelId="{7EDD7B8F-57AE-48A3-A93D-642BE5BF9F04}" type="pres">
      <dgm:prSet presAssocID="{4A9C39A6-046D-48F3-94CA-42055896C500}" presName="sibTrans" presStyleLbl="sibTrans2D1" presStyleIdx="0" presStyleCnt="0"/>
      <dgm:spPr/>
      <dgm:t>
        <a:bodyPr/>
        <a:lstStyle/>
        <a:p>
          <a:endParaRPr lang="pl-PL"/>
        </a:p>
      </dgm:t>
    </dgm:pt>
    <dgm:pt modelId="{D08D9663-34EA-4825-AFC2-61C73F5D254C}" type="pres">
      <dgm:prSet presAssocID="{938B9305-0DA4-4282-AAD8-C214923373C4}" presName="compNode" presStyleCnt="0"/>
      <dgm:spPr/>
    </dgm:pt>
    <dgm:pt modelId="{A7BFB231-2F30-4601-A3BD-4769E9CAE297}" type="pres">
      <dgm:prSet presAssocID="{938B9305-0DA4-4282-AAD8-C214923373C4}" presName="bkgdShape" presStyleLbl="node1" presStyleIdx="3" presStyleCnt="5"/>
      <dgm:spPr/>
      <dgm:t>
        <a:bodyPr/>
        <a:lstStyle/>
        <a:p>
          <a:endParaRPr lang="pl-PL"/>
        </a:p>
      </dgm:t>
    </dgm:pt>
    <dgm:pt modelId="{B407E3A5-79D0-4940-8B2D-FE098B63FC23}" type="pres">
      <dgm:prSet presAssocID="{938B9305-0DA4-4282-AAD8-C214923373C4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A81FEB-5000-42FC-8586-6B089CE41787}" type="pres">
      <dgm:prSet presAssocID="{938B9305-0DA4-4282-AAD8-C214923373C4}" presName="invisiNode" presStyleLbl="node1" presStyleIdx="3" presStyleCnt="5"/>
      <dgm:spPr/>
    </dgm:pt>
    <dgm:pt modelId="{F239D5A5-2141-4DA7-9A34-ED02D4136C3F}" type="pres">
      <dgm:prSet presAssocID="{938B9305-0DA4-4282-AAD8-C214923373C4}" presName="imagNode" presStyleLbl="fgImgPlace1" presStyleIdx="3" presStyleCnt="5"/>
      <dgm:spPr/>
    </dgm:pt>
    <dgm:pt modelId="{B05B0E9A-50DC-40AA-9AD7-6210E03B4973}" type="pres">
      <dgm:prSet presAssocID="{EF40686D-912C-4039-B4F7-87BF5A592AB1}" presName="sibTrans" presStyleLbl="sibTrans2D1" presStyleIdx="0" presStyleCnt="0"/>
      <dgm:spPr/>
      <dgm:t>
        <a:bodyPr/>
        <a:lstStyle/>
        <a:p>
          <a:endParaRPr lang="pl-PL"/>
        </a:p>
      </dgm:t>
    </dgm:pt>
    <dgm:pt modelId="{0401E9A2-1AE3-4BF3-BF46-3DBC4FD83ED8}" type="pres">
      <dgm:prSet presAssocID="{5A2E8470-DF86-42A8-8ED0-0CA4226897E6}" presName="compNode" presStyleCnt="0"/>
      <dgm:spPr/>
    </dgm:pt>
    <dgm:pt modelId="{1A9A4B72-67F9-4C5A-8FFC-9E5E18DD811F}" type="pres">
      <dgm:prSet presAssocID="{5A2E8470-DF86-42A8-8ED0-0CA4226897E6}" presName="bkgdShape" presStyleLbl="node1" presStyleIdx="4" presStyleCnt="5"/>
      <dgm:spPr/>
      <dgm:t>
        <a:bodyPr/>
        <a:lstStyle/>
        <a:p>
          <a:endParaRPr lang="pl-PL"/>
        </a:p>
      </dgm:t>
    </dgm:pt>
    <dgm:pt modelId="{4F3041D9-FDFB-4945-8E1C-48A17A9F0B68}" type="pres">
      <dgm:prSet presAssocID="{5A2E8470-DF86-42A8-8ED0-0CA4226897E6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94F7F2-7B78-430F-B30A-F3885EBDB090}" type="pres">
      <dgm:prSet presAssocID="{5A2E8470-DF86-42A8-8ED0-0CA4226897E6}" presName="invisiNode" presStyleLbl="node1" presStyleIdx="4" presStyleCnt="5"/>
      <dgm:spPr/>
    </dgm:pt>
    <dgm:pt modelId="{D63C3ED3-00F6-458C-9965-4F219AE35602}" type="pres">
      <dgm:prSet presAssocID="{5A2E8470-DF86-42A8-8ED0-0CA4226897E6}" presName="imagNode" presStyleLbl="fgImgPlace1" presStyleIdx="4" presStyleCnt="5"/>
      <dgm:spPr/>
    </dgm:pt>
  </dgm:ptLst>
  <dgm:cxnLst>
    <dgm:cxn modelId="{5311BE07-D8B4-4AE6-86C0-E774DBA687FF}" type="presOf" srcId="{70C24C22-48FB-4844-AE39-38F3CDDAD33E}" destId="{1A9A4B72-67F9-4C5A-8FFC-9E5E18DD811F}" srcOrd="0" destOrd="1" presId="urn:microsoft.com/office/officeart/2005/8/layout/hList7#1"/>
    <dgm:cxn modelId="{D688F53D-860D-48F1-94B0-04284E615875}" type="presOf" srcId="{F35DC51C-F381-4EC8-B9BA-544D794274F0}" destId="{A7BFB231-2F30-4601-A3BD-4769E9CAE297}" srcOrd="0" destOrd="1" presId="urn:microsoft.com/office/officeart/2005/8/layout/hList7#1"/>
    <dgm:cxn modelId="{B127B9B0-4EE3-44DF-AD9F-7CECF38DF4A9}" type="presOf" srcId="{C738796E-A469-49B4-9A29-45A80D883617}" destId="{67615520-EC2E-4A2D-81AE-E2C8589371E9}" srcOrd="0" destOrd="0" presId="urn:microsoft.com/office/officeart/2005/8/layout/hList7#1"/>
    <dgm:cxn modelId="{20ED89E9-A5D9-4321-895A-AC1443B89D69}" type="presOf" srcId="{4A9C39A6-046D-48F3-94CA-42055896C500}" destId="{7EDD7B8F-57AE-48A3-A93D-642BE5BF9F04}" srcOrd="0" destOrd="0" presId="urn:microsoft.com/office/officeart/2005/8/layout/hList7#1"/>
    <dgm:cxn modelId="{CEDB9950-2E38-4DBF-84B3-0BA3283CC536}" type="presOf" srcId="{CE4FF3D9-2B28-42B1-ABD2-877A9E98AEC9}" destId="{81F076A1-EFCE-465E-A37C-FE0CE87E41E1}" srcOrd="0" destOrd="0" presId="urn:microsoft.com/office/officeart/2005/8/layout/hList7#1"/>
    <dgm:cxn modelId="{C28FFA71-182B-45D1-B57B-C578F68F1A4C}" srcId="{5A2E8470-DF86-42A8-8ED0-0CA4226897E6}" destId="{70C24C22-48FB-4844-AE39-38F3CDDAD33E}" srcOrd="0" destOrd="0" parTransId="{3142A2F4-C7BF-45F4-BB2D-C2D0F38BD8DB}" sibTransId="{5E8F5051-17C2-44DD-959A-B4E595FBE808}"/>
    <dgm:cxn modelId="{40D1546D-6411-4F1B-8B3D-F61093434F19}" type="presOf" srcId="{5A2E8470-DF86-42A8-8ED0-0CA4226897E6}" destId="{1A9A4B72-67F9-4C5A-8FFC-9E5E18DD811F}" srcOrd="0" destOrd="0" presId="urn:microsoft.com/office/officeart/2005/8/layout/hList7#1"/>
    <dgm:cxn modelId="{6DF9A646-89E4-442D-A3CF-8CA31E7C6165}" type="presOf" srcId="{8F0AA349-4120-4E5E-B698-96AAD93C59E4}" destId="{62F26D93-92A3-47C5-893E-37B4136B792D}" srcOrd="0" destOrd="0" presId="urn:microsoft.com/office/officeart/2005/8/layout/hList7#1"/>
    <dgm:cxn modelId="{F1B5725B-439F-4A50-859F-7957DEA2265E}" type="presOf" srcId="{938B9305-0DA4-4282-AAD8-C214923373C4}" destId="{B407E3A5-79D0-4940-8B2D-FE098B63FC23}" srcOrd="1" destOrd="0" presId="urn:microsoft.com/office/officeart/2005/8/layout/hList7#1"/>
    <dgm:cxn modelId="{2BB61EA4-ED81-493F-A9A3-9A106B3F7B04}" type="presOf" srcId="{3E6AB02E-E7D6-4ECD-916A-8C005BE4A84C}" destId="{3393C281-ABA3-4328-B06A-A1A2F6C8BB5F}" srcOrd="0" destOrd="0" presId="urn:microsoft.com/office/officeart/2005/8/layout/hList7#1"/>
    <dgm:cxn modelId="{B044B139-1CB8-4939-87FC-48C517CE6E92}" type="presOf" srcId="{59CB01E2-A82B-402A-B839-832C7EC472EE}" destId="{FE3C53D4-23F5-4FDE-8CD6-CD09FEC11C63}" srcOrd="1" destOrd="0" presId="urn:microsoft.com/office/officeart/2005/8/layout/hList7#1"/>
    <dgm:cxn modelId="{9703825A-5FD0-452F-8C8E-9CCCD79BEE0E}" type="presOf" srcId="{59CB01E2-A82B-402A-B839-832C7EC472EE}" destId="{6B35E208-D6B4-4ED1-ABDC-C335C345A183}" srcOrd="0" destOrd="0" presId="urn:microsoft.com/office/officeart/2005/8/layout/hList7#1"/>
    <dgm:cxn modelId="{AA7D097F-D69B-46CB-BA32-0E02461F1BA6}" srcId="{CE4FF3D9-2B28-42B1-ABD2-877A9E98AEC9}" destId="{8F0AA349-4120-4E5E-B698-96AAD93C59E4}" srcOrd="2" destOrd="0" parTransId="{98EA8C85-E6FF-4A5A-A01D-0478E5024448}" sibTransId="{4A9C39A6-046D-48F3-94CA-42055896C500}"/>
    <dgm:cxn modelId="{E5C821D2-CB2E-4D0D-A082-A6DD22843D98}" srcId="{CE4FF3D9-2B28-42B1-ABD2-877A9E98AEC9}" destId="{00B65E7B-42E3-40C9-A899-CED069745C9C}" srcOrd="1" destOrd="0" parTransId="{5FF6DE40-597F-4765-8D5C-CFFA42EA9166}" sibTransId="{3E6AB02E-E7D6-4ECD-916A-8C005BE4A84C}"/>
    <dgm:cxn modelId="{8EF3E79B-1269-45F4-8BF4-DDC21825A3C8}" type="presOf" srcId="{EF40686D-912C-4039-B4F7-87BF5A592AB1}" destId="{B05B0E9A-50DC-40AA-9AD7-6210E03B4973}" srcOrd="0" destOrd="0" presId="urn:microsoft.com/office/officeart/2005/8/layout/hList7#1"/>
    <dgm:cxn modelId="{04F0FE3E-24B6-4491-A66E-2DA6AB4EFABD}" srcId="{CE4FF3D9-2B28-42B1-ABD2-877A9E98AEC9}" destId="{938B9305-0DA4-4282-AAD8-C214923373C4}" srcOrd="3" destOrd="0" parTransId="{42877708-2603-4DDB-AD0E-6C80B1A9D5E9}" sibTransId="{EF40686D-912C-4039-B4F7-87BF5A592AB1}"/>
    <dgm:cxn modelId="{39D3F8FE-07DE-40B9-A078-044A82FCBA98}" type="presOf" srcId="{8F0AA349-4120-4E5E-B698-96AAD93C59E4}" destId="{3792D6A2-CB70-4419-B04C-1FC92A69E7DD}" srcOrd="1" destOrd="0" presId="urn:microsoft.com/office/officeart/2005/8/layout/hList7#1"/>
    <dgm:cxn modelId="{9F04CCB8-7C9B-4380-9C91-978E5DEEA511}" type="presOf" srcId="{00B65E7B-42E3-40C9-A899-CED069745C9C}" destId="{A10B7665-DE7F-49A6-B4C6-02126F50A8E7}" srcOrd="1" destOrd="0" presId="urn:microsoft.com/office/officeart/2005/8/layout/hList7#1"/>
    <dgm:cxn modelId="{FDB05773-6716-4136-BED3-23456805AC03}" type="presOf" srcId="{5A2E8470-DF86-42A8-8ED0-0CA4226897E6}" destId="{4F3041D9-FDFB-4945-8E1C-48A17A9F0B68}" srcOrd="1" destOrd="0" presId="urn:microsoft.com/office/officeart/2005/8/layout/hList7#1"/>
    <dgm:cxn modelId="{2E579542-4123-4DE4-B0B1-BE986CE70D33}" type="presOf" srcId="{00B65E7B-42E3-40C9-A899-CED069745C9C}" destId="{CC8C6D60-D855-4988-ABC5-CA7C232E8A66}" srcOrd="0" destOrd="0" presId="urn:microsoft.com/office/officeart/2005/8/layout/hList7#1"/>
    <dgm:cxn modelId="{3C5C63E7-7394-45B2-948C-75D42909A2CE}" type="presOf" srcId="{938B9305-0DA4-4282-AAD8-C214923373C4}" destId="{A7BFB231-2F30-4601-A3BD-4769E9CAE297}" srcOrd="0" destOrd="0" presId="urn:microsoft.com/office/officeart/2005/8/layout/hList7#1"/>
    <dgm:cxn modelId="{316EC496-EE31-4425-BEC0-AE7AFD114D60}" srcId="{CE4FF3D9-2B28-42B1-ABD2-877A9E98AEC9}" destId="{5A2E8470-DF86-42A8-8ED0-0CA4226897E6}" srcOrd="4" destOrd="0" parTransId="{3D2ACD95-CE8E-4EEE-AD39-C5CFC76F0630}" sibTransId="{098C3096-0F0B-4671-97A9-35D77A3BFBF2}"/>
    <dgm:cxn modelId="{F64D826D-33C7-49E4-A7E6-13485644776E}" srcId="{938B9305-0DA4-4282-AAD8-C214923373C4}" destId="{F35DC51C-F381-4EC8-B9BA-544D794274F0}" srcOrd="0" destOrd="0" parTransId="{6BAB0011-421C-4F06-8D9A-038E51196854}" sibTransId="{2852A258-F04D-4CB0-85F3-C822C12563D5}"/>
    <dgm:cxn modelId="{B6C2CEA8-34FD-4768-BB61-D14F89CF9A50}" type="presOf" srcId="{F35DC51C-F381-4EC8-B9BA-544D794274F0}" destId="{B407E3A5-79D0-4940-8B2D-FE098B63FC23}" srcOrd="1" destOrd="1" presId="urn:microsoft.com/office/officeart/2005/8/layout/hList7#1"/>
    <dgm:cxn modelId="{ED14CDBF-9DFF-43C5-820E-91BDE4F72817}" type="presOf" srcId="{70C24C22-48FB-4844-AE39-38F3CDDAD33E}" destId="{4F3041D9-FDFB-4945-8E1C-48A17A9F0B68}" srcOrd="1" destOrd="1" presId="urn:microsoft.com/office/officeart/2005/8/layout/hList7#1"/>
    <dgm:cxn modelId="{550A6347-1907-458C-9AB1-DAFE0F9BBCD5}" srcId="{CE4FF3D9-2B28-42B1-ABD2-877A9E98AEC9}" destId="{59CB01E2-A82B-402A-B839-832C7EC472EE}" srcOrd="0" destOrd="0" parTransId="{C91EC15E-BDE0-49C9-98FD-1696CFDB8773}" sibTransId="{C738796E-A469-49B4-9A29-45A80D883617}"/>
    <dgm:cxn modelId="{2E909155-A4D0-4085-BA0B-F03BAEC9CB75}" type="presParOf" srcId="{81F076A1-EFCE-465E-A37C-FE0CE87E41E1}" destId="{F919C618-ED6D-4E2F-AA89-43CA9B79409B}" srcOrd="0" destOrd="0" presId="urn:microsoft.com/office/officeart/2005/8/layout/hList7#1"/>
    <dgm:cxn modelId="{FF528EC0-E219-466B-BD41-0D80B28F3876}" type="presParOf" srcId="{81F076A1-EFCE-465E-A37C-FE0CE87E41E1}" destId="{14661A47-D3ED-489D-8881-783B3ECE40D6}" srcOrd="1" destOrd="0" presId="urn:microsoft.com/office/officeart/2005/8/layout/hList7#1"/>
    <dgm:cxn modelId="{E603CF64-D0A2-4402-B497-2752B7880F19}" type="presParOf" srcId="{14661A47-D3ED-489D-8881-783B3ECE40D6}" destId="{72036D36-C039-4BB6-9C65-9F0267260B18}" srcOrd="0" destOrd="0" presId="urn:microsoft.com/office/officeart/2005/8/layout/hList7#1"/>
    <dgm:cxn modelId="{CE23C7B2-43C7-4422-997E-C19F8EB7204C}" type="presParOf" srcId="{72036D36-C039-4BB6-9C65-9F0267260B18}" destId="{6B35E208-D6B4-4ED1-ABDC-C335C345A183}" srcOrd="0" destOrd="0" presId="urn:microsoft.com/office/officeart/2005/8/layout/hList7#1"/>
    <dgm:cxn modelId="{C4ED5D61-F05F-442E-A0A1-6910E76C3E65}" type="presParOf" srcId="{72036D36-C039-4BB6-9C65-9F0267260B18}" destId="{FE3C53D4-23F5-4FDE-8CD6-CD09FEC11C63}" srcOrd="1" destOrd="0" presId="urn:microsoft.com/office/officeart/2005/8/layout/hList7#1"/>
    <dgm:cxn modelId="{824E3334-6CCE-4F3C-90A8-9142311CD101}" type="presParOf" srcId="{72036D36-C039-4BB6-9C65-9F0267260B18}" destId="{E9E9302C-12F4-4AAD-B56B-5A4BBDCF4627}" srcOrd="2" destOrd="0" presId="urn:microsoft.com/office/officeart/2005/8/layout/hList7#1"/>
    <dgm:cxn modelId="{39851B8C-4D2D-4F12-8858-E8923F582CEF}" type="presParOf" srcId="{72036D36-C039-4BB6-9C65-9F0267260B18}" destId="{D9A5A015-60F1-4317-B5A5-6AB67A4AAAEE}" srcOrd="3" destOrd="0" presId="urn:microsoft.com/office/officeart/2005/8/layout/hList7#1"/>
    <dgm:cxn modelId="{08EDA924-A616-48E7-AC26-FD62E3DEF809}" type="presParOf" srcId="{14661A47-D3ED-489D-8881-783B3ECE40D6}" destId="{67615520-EC2E-4A2D-81AE-E2C8589371E9}" srcOrd="1" destOrd="0" presId="urn:microsoft.com/office/officeart/2005/8/layout/hList7#1"/>
    <dgm:cxn modelId="{9056B5E6-C7D9-4715-A15F-DD8F5D4C3124}" type="presParOf" srcId="{14661A47-D3ED-489D-8881-783B3ECE40D6}" destId="{81C4D2C7-6DAB-45A1-87AD-156E4D55FE8B}" srcOrd="2" destOrd="0" presId="urn:microsoft.com/office/officeart/2005/8/layout/hList7#1"/>
    <dgm:cxn modelId="{8E7602FE-42BC-4991-AA58-31047DC75AEC}" type="presParOf" srcId="{81C4D2C7-6DAB-45A1-87AD-156E4D55FE8B}" destId="{CC8C6D60-D855-4988-ABC5-CA7C232E8A66}" srcOrd="0" destOrd="0" presId="urn:microsoft.com/office/officeart/2005/8/layout/hList7#1"/>
    <dgm:cxn modelId="{FEEBA16B-51C7-472F-AAAC-4261629136E1}" type="presParOf" srcId="{81C4D2C7-6DAB-45A1-87AD-156E4D55FE8B}" destId="{A10B7665-DE7F-49A6-B4C6-02126F50A8E7}" srcOrd="1" destOrd="0" presId="urn:microsoft.com/office/officeart/2005/8/layout/hList7#1"/>
    <dgm:cxn modelId="{4734FB5D-33E5-4282-B71A-62869EC13080}" type="presParOf" srcId="{81C4D2C7-6DAB-45A1-87AD-156E4D55FE8B}" destId="{A0648BEB-5316-4974-B95F-79D4CF16059A}" srcOrd="2" destOrd="0" presId="urn:microsoft.com/office/officeart/2005/8/layout/hList7#1"/>
    <dgm:cxn modelId="{68263EF9-8DF8-4A3D-BAB2-3204005A4D83}" type="presParOf" srcId="{81C4D2C7-6DAB-45A1-87AD-156E4D55FE8B}" destId="{CC75A442-AB93-43CB-B59B-107E0FD51CC3}" srcOrd="3" destOrd="0" presId="urn:microsoft.com/office/officeart/2005/8/layout/hList7#1"/>
    <dgm:cxn modelId="{A0AFA63E-78DE-4AB3-A356-17A721627B8C}" type="presParOf" srcId="{14661A47-D3ED-489D-8881-783B3ECE40D6}" destId="{3393C281-ABA3-4328-B06A-A1A2F6C8BB5F}" srcOrd="3" destOrd="0" presId="urn:microsoft.com/office/officeart/2005/8/layout/hList7#1"/>
    <dgm:cxn modelId="{611BF865-D661-4889-A416-3574DF31E510}" type="presParOf" srcId="{14661A47-D3ED-489D-8881-783B3ECE40D6}" destId="{76C2B4B3-9953-41F4-8DE5-EE17BD306FEB}" srcOrd="4" destOrd="0" presId="urn:microsoft.com/office/officeart/2005/8/layout/hList7#1"/>
    <dgm:cxn modelId="{AE223ACD-757D-462D-B9DB-02BD49B238F4}" type="presParOf" srcId="{76C2B4B3-9953-41F4-8DE5-EE17BD306FEB}" destId="{62F26D93-92A3-47C5-893E-37B4136B792D}" srcOrd="0" destOrd="0" presId="urn:microsoft.com/office/officeart/2005/8/layout/hList7#1"/>
    <dgm:cxn modelId="{1AA74D15-7DF2-4D84-8E04-2168D73B0982}" type="presParOf" srcId="{76C2B4B3-9953-41F4-8DE5-EE17BD306FEB}" destId="{3792D6A2-CB70-4419-B04C-1FC92A69E7DD}" srcOrd="1" destOrd="0" presId="urn:microsoft.com/office/officeart/2005/8/layout/hList7#1"/>
    <dgm:cxn modelId="{7D09F697-23B0-4A60-AF9D-F91C91A10825}" type="presParOf" srcId="{76C2B4B3-9953-41F4-8DE5-EE17BD306FEB}" destId="{D8C3235C-FB50-4C08-AA79-29BFC885B642}" srcOrd="2" destOrd="0" presId="urn:microsoft.com/office/officeart/2005/8/layout/hList7#1"/>
    <dgm:cxn modelId="{9DCA5604-30B0-49A2-AB18-F79E64BBBAEF}" type="presParOf" srcId="{76C2B4B3-9953-41F4-8DE5-EE17BD306FEB}" destId="{BBE4A93E-0FC6-44AE-917B-A98F8D679550}" srcOrd="3" destOrd="0" presId="urn:microsoft.com/office/officeart/2005/8/layout/hList7#1"/>
    <dgm:cxn modelId="{652D7668-889F-4482-BF1F-547B952A02A2}" type="presParOf" srcId="{14661A47-D3ED-489D-8881-783B3ECE40D6}" destId="{7EDD7B8F-57AE-48A3-A93D-642BE5BF9F04}" srcOrd="5" destOrd="0" presId="urn:microsoft.com/office/officeart/2005/8/layout/hList7#1"/>
    <dgm:cxn modelId="{BA44378B-7A6C-4372-972B-6D65DB68EDA6}" type="presParOf" srcId="{14661A47-D3ED-489D-8881-783B3ECE40D6}" destId="{D08D9663-34EA-4825-AFC2-61C73F5D254C}" srcOrd="6" destOrd="0" presId="urn:microsoft.com/office/officeart/2005/8/layout/hList7#1"/>
    <dgm:cxn modelId="{D6455504-6735-4A3E-8AEC-FE08C1F920DA}" type="presParOf" srcId="{D08D9663-34EA-4825-AFC2-61C73F5D254C}" destId="{A7BFB231-2F30-4601-A3BD-4769E9CAE297}" srcOrd="0" destOrd="0" presId="urn:microsoft.com/office/officeart/2005/8/layout/hList7#1"/>
    <dgm:cxn modelId="{CE664314-C145-438E-8936-1DA47C9CB31C}" type="presParOf" srcId="{D08D9663-34EA-4825-AFC2-61C73F5D254C}" destId="{B407E3A5-79D0-4940-8B2D-FE098B63FC23}" srcOrd="1" destOrd="0" presId="urn:microsoft.com/office/officeart/2005/8/layout/hList7#1"/>
    <dgm:cxn modelId="{9313CD42-9142-474B-B97B-CD9DFAE5F5F0}" type="presParOf" srcId="{D08D9663-34EA-4825-AFC2-61C73F5D254C}" destId="{E1A81FEB-5000-42FC-8586-6B089CE41787}" srcOrd="2" destOrd="0" presId="urn:microsoft.com/office/officeart/2005/8/layout/hList7#1"/>
    <dgm:cxn modelId="{0E8A193E-9AEA-43E7-BBDD-863C6A89980B}" type="presParOf" srcId="{D08D9663-34EA-4825-AFC2-61C73F5D254C}" destId="{F239D5A5-2141-4DA7-9A34-ED02D4136C3F}" srcOrd="3" destOrd="0" presId="urn:microsoft.com/office/officeart/2005/8/layout/hList7#1"/>
    <dgm:cxn modelId="{5ED02EFE-95AC-4848-9220-92E7F0A54F07}" type="presParOf" srcId="{14661A47-D3ED-489D-8881-783B3ECE40D6}" destId="{B05B0E9A-50DC-40AA-9AD7-6210E03B4973}" srcOrd="7" destOrd="0" presId="urn:microsoft.com/office/officeart/2005/8/layout/hList7#1"/>
    <dgm:cxn modelId="{796A6BFA-0983-4025-BC40-9E16ABECC35C}" type="presParOf" srcId="{14661A47-D3ED-489D-8881-783B3ECE40D6}" destId="{0401E9A2-1AE3-4BF3-BF46-3DBC4FD83ED8}" srcOrd="8" destOrd="0" presId="urn:microsoft.com/office/officeart/2005/8/layout/hList7#1"/>
    <dgm:cxn modelId="{DABF46AE-AF3D-4AC0-A3D1-4060D9F39456}" type="presParOf" srcId="{0401E9A2-1AE3-4BF3-BF46-3DBC4FD83ED8}" destId="{1A9A4B72-67F9-4C5A-8FFC-9E5E18DD811F}" srcOrd="0" destOrd="0" presId="urn:microsoft.com/office/officeart/2005/8/layout/hList7#1"/>
    <dgm:cxn modelId="{F718E85D-800F-4287-B3EF-A5D14C6C215B}" type="presParOf" srcId="{0401E9A2-1AE3-4BF3-BF46-3DBC4FD83ED8}" destId="{4F3041D9-FDFB-4945-8E1C-48A17A9F0B68}" srcOrd="1" destOrd="0" presId="urn:microsoft.com/office/officeart/2005/8/layout/hList7#1"/>
    <dgm:cxn modelId="{BDD82887-1F4D-4468-BEC9-1058AC8ACDCB}" type="presParOf" srcId="{0401E9A2-1AE3-4BF3-BF46-3DBC4FD83ED8}" destId="{2B94F7F2-7B78-430F-B30A-F3885EBDB090}" srcOrd="2" destOrd="0" presId="urn:microsoft.com/office/officeart/2005/8/layout/hList7#1"/>
    <dgm:cxn modelId="{B1244D3F-300C-4B37-8A49-9B4AE4D9D698}" type="presParOf" srcId="{0401E9A2-1AE3-4BF3-BF46-3DBC4FD83ED8}" destId="{D63C3ED3-00F6-458C-9965-4F219AE35602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pPr/>
              <a:t>5/5/2013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pPr/>
              <a:t>5/5/2013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802657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81980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06209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9738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49348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9738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3319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452227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9738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9738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50193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059752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52926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pPr/>
              <a:t>5/5/2013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8751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pPr/>
              <a:t>5/5/2013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4082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pPr/>
              <a:t>5/5/2013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164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pPr/>
              <a:t>5/5/2013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3515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pPr/>
              <a:t>5/5/2013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3569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pPr/>
              <a:t>5/5/2013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9779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pPr/>
              <a:t>5/5/2013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8703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pPr/>
              <a:t>5/5/2013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690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pPr/>
              <a:t>5/5/2013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2539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pPr/>
              <a:t>5/5/2013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8396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pPr/>
              <a:t>5/5/2013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4298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5/5/2013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image" Target="../media/image34.jpeg"/><Relationship Id="rId3" Type="http://schemas.openxmlformats.org/officeDocument/2006/relationships/notesSlide" Target="../notesSlides/notesSlide10.xml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32.jpeg"/><Relationship Id="rId5" Type="http://schemas.openxmlformats.org/officeDocument/2006/relationships/diagramData" Target="../diagrams/data6.xml"/><Relationship Id="rId10" Type="http://schemas.openxmlformats.org/officeDocument/2006/relationships/image" Target="../media/image31.jpeg"/><Relationship Id="rId4" Type="http://schemas.openxmlformats.org/officeDocument/2006/relationships/oleObject" Target="../embeddings/oleObject11.bin"/><Relationship Id="rId9" Type="http://schemas.microsoft.com/office/2007/relationships/diagramDrawing" Target="../diagrams/drawing6.xml"/><Relationship Id="rId1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6" Type="http://schemas.openxmlformats.org/officeDocument/2006/relationships/diagramQuickStyle" Target="../diagrams/quickStyle3.xml"/><Relationship Id="rId1" Type="http://schemas.openxmlformats.org/officeDocument/2006/relationships/vmlDrawing" Target="../drawings/vmlDrawing3.v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oleObject" Target="../embeddings/oleObject3.bin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jpeg"/><Relationship Id="rId5" Type="http://schemas.openxmlformats.org/officeDocument/2006/relationships/oleObject" Target="../embeddings/oleObject7.bin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9.xml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29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28.jpeg"/><Relationship Id="rId5" Type="http://schemas.openxmlformats.org/officeDocument/2006/relationships/diagramData" Target="../diagrams/data5.xml"/><Relationship Id="rId10" Type="http://schemas.openxmlformats.org/officeDocument/2006/relationships/image" Target="../media/image27.jpeg"/><Relationship Id="rId4" Type="http://schemas.openxmlformats.org/officeDocument/2006/relationships/oleObject" Target="../embeddings/oleObject10.bin"/><Relationship Id="rId9" Type="http://schemas.microsoft.com/office/2007/relationships/diagramDrawing" Target="../diagrams/drawin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457200"/>
            <a:ext cx="9829800" cy="2971800"/>
          </a:xfrm>
        </p:spPr>
        <p:txBody>
          <a:bodyPr/>
          <a:lstStyle/>
          <a:p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>Influence of Warsaw Bronisze Wholesale Market on competitiveness of horticultural production in central Poland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065212" y="59436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Belgrade ,8 April, 2013 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169" name="Object 5"/>
          <p:cNvGraphicFramePr>
            <a:graphicFrameLocks noChangeAspect="1"/>
          </p:cNvGraphicFramePr>
          <p:nvPr/>
        </p:nvGraphicFramePr>
        <p:xfrm>
          <a:off x="9993313" y="5943600"/>
          <a:ext cx="1892300" cy="649288"/>
        </p:xfrm>
        <a:graphic>
          <a:graphicData uri="http://schemas.openxmlformats.org/presentationml/2006/ole">
            <p:oleObj spid="_x0000_s7174" name="CorelDRAW" r:id="rId4" imgW="3154320" imgH="9576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0183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176" y="152400"/>
            <a:ext cx="9751060" cy="10668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Bronisze Market – Corporate Social Responsibility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02" name="Object 5"/>
          <p:cNvGraphicFramePr>
            <a:graphicFrameLocks noChangeAspect="1"/>
          </p:cNvGraphicFramePr>
          <p:nvPr/>
        </p:nvGraphicFramePr>
        <p:xfrm>
          <a:off x="9993313" y="5943600"/>
          <a:ext cx="1892300" cy="649288"/>
        </p:xfrm>
        <a:graphic>
          <a:graphicData uri="http://schemas.openxmlformats.org/presentationml/2006/ole">
            <p:oleObj spid="_x0000_s25607" name="CorelDRAW" r:id="rId4" imgW="3154320" imgH="957600" progId="">
              <p:embed/>
            </p:oleObj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3885934305"/>
              </p:ext>
            </p:extLst>
          </p:nvPr>
        </p:nvGraphicFramePr>
        <p:xfrm>
          <a:off x="1234785" y="1502676"/>
          <a:ext cx="9829800" cy="3945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4" descr="C:\Users\wrzosowa\Desktop\krwiodawca1.jpg"/>
          <p:cNvPicPr>
            <a:picLocks noChangeAspect="1" noChangeArrowheads="1"/>
          </p:cNvPicPr>
          <p:nvPr/>
        </p:nvPicPr>
        <p:blipFill>
          <a:blip r:embed="rId10" cstate="print">
            <a:extLst/>
          </a:blip>
          <a:srcRect/>
          <a:stretch>
            <a:fillRect/>
          </a:stretch>
        </p:blipFill>
        <p:spPr bwMode="auto">
          <a:xfrm>
            <a:off x="7237412" y="1594355"/>
            <a:ext cx="1680195" cy="162591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" name="Picture 5" descr="C:\Users\wrzosowa\Desktop\BANKIY~1.jpg"/>
          <p:cNvPicPr>
            <a:picLocks noChangeAspect="1" noChangeArrowheads="1"/>
          </p:cNvPicPr>
          <p:nvPr/>
        </p:nvPicPr>
        <p:blipFill>
          <a:blip r:embed="rId11" cstate="print">
            <a:extLst/>
          </a:blip>
          <a:srcRect/>
          <a:stretch>
            <a:fillRect/>
          </a:stretch>
        </p:blipFill>
        <p:spPr bwMode="auto">
          <a:xfrm>
            <a:off x="9218612" y="1634449"/>
            <a:ext cx="1635965" cy="162591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" name="Picture 6" descr="C:\Users\wrzosowa\Desktop\9627efa00028f4c94c02c57d.jpg"/>
          <p:cNvPicPr>
            <a:picLocks noChangeAspect="1" noChangeArrowheads="1"/>
          </p:cNvPicPr>
          <p:nvPr/>
        </p:nvPicPr>
        <p:blipFill>
          <a:blip r:embed="rId12" cstate="print">
            <a:extLst/>
          </a:blip>
          <a:srcRect/>
          <a:stretch>
            <a:fillRect/>
          </a:stretch>
        </p:blipFill>
        <p:spPr bwMode="auto">
          <a:xfrm>
            <a:off x="5329379" y="1554262"/>
            <a:ext cx="1611164" cy="170610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4" name="Picture 7" descr="C:\Users\wrzosowa\Desktop\19_09_2009%20-%20Grupa%20z%20Pruszkowa%20z%20zoltymi%20rozami%20(Medium).jpg"/>
          <p:cNvPicPr>
            <a:picLocks noChangeAspect="1" noChangeArrowheads="1"/>
          </p:cNvPicPr>
          <p:nvPr/>
        </p:nvPicPr>
        <p:blipFill>
          <a:blip r:embed="rId13" cstate="print">
            <a:extLst/>
          </a:blip>
          <a:srcRect/>
          <a:stretch>
            <a:fillRect/>
          </a:stretch>
        </p:blipFill>
        <p:spPr bwMode="auto">
          <a:xfrm>
            <a:off x="3327809" y="1554262"/>
            <a:ext cx="1625843" cy="169792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" name="Picture 8" descr="C:\Users\wrzosowa\Desktop\IMG_0465.jpg"/>
          <p:cNvPicPr>
            <a:picLocks noChangeAspect="1" noChangeArrowheads="1"/>
          </p:cNvPicPr>
          <p:nvPr/>
        </p:nvPicPr>
        <p:blipFill>
          <a:blip r:embed="rId14" cstate="print">
            <a:extLst/>
          </a:blip>
          <a:srcRect/>
          <a:stretch>
            <a:fillRect/>
          </a:stretch>
        </p:blipFill>
        <p:spPr bwMode="auto">
          <a:xfrm>
            <a:off x="1370011" y="1502677"/>
            <a:ext cx="1701221" cy="174604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83383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0"/>
            <a:ext cx="9751060" cy="12954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Strengthening of competitiveness of Buyers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674" name="Object 5"/>
          <p:cNvGraphicFramePr>
            <a:graphicFrameLocks noChangeAspect="1"/>
          </p:cNvGraphicFramePr>
          <p:nvPr/>
        </p:nvGraphicFramePr>
        <p:xfrm>
          <a:off x="9993313" y="5943600"/>
          <a:ext cx="1892300" cy="649288"/>
        </p:xfrm>
        <a:graphic>
          <a:graphicData uri="http://schemas.openxmlformats.org/presentationml/2006/ole">
            <p:oleObj spid="_x0000_s28681" name="CorelDRAW" r:id="rId4" imgW="3154320" imgH="957600" progId="">
              <p:embed/>
            </p:oleObj>
          </a:graphicData>
        </a:graphic>
      </p:graphicFrame>
      <p:sp>
        <p:nvSpPr>
          <p:cNvPr id="6" name="Prostokąt 5"/>
          <p:cNvSpPr/>
          <p:nvPr/>
        </p:nvSpPr>
        <p:spPr>
          <a:xfrm>
            <a:off x="912812" y="1828800"/>
            <a:ext cx="10363200" cy="382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393" lvl="1" indent="-34290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Increased stabilisation of prices </a:t>
            </a:r>
          </a:p>
          <a:p>
            <a:pPr marL="952393" lvl="1" indent="-34290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Variety of offered products – making it possible to meet the customers’ tastes</a:t>
            </a:r>
          </a:p>
          <a:p>
            <a:pPr marL="952393" lvl="1" indent="-34290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Product availability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 due to the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attractive trade offer, a large number of businesses offering the products, and the Market opening hours</a:t>
            </a:r>
          </a:p>
          <a:p>
            <a:pPr marL="952393" lvl="1" indent="-34290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Product quality – direct suppliers (producers, wholesalers)</a:t>
            </a:r>
          </a:p>
          <a:p>
            <a:pPr marL="952393" lvl="1" indent="-342900">
              <a:lnSpc>
                <a:spcPct val="9000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Professionalism – professional experts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who know their business very well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operate in the Market</a:t>
            </a:r>
          </a:p>
        </p:txBody>
      </p:sp>
    </p:spTree>
    <p:extLst>
      <p:ext uri="{BB962C8B-B14F-4D97-AF65-F5344CB8AC3E}">
        <p14:creationId xmlns:p14="http://schemas.microsoft.com/office/powerpoint/2010/main" xmlns="" val="182260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Strengthening of competitiveness of Sellers </a:t>
            </a:r>
            <a:endParaRPr lang="en-GB" dirty="0"/>
          </a:p>
        </p:txBody>
      </p:sp>
      <p:graphicFrame>
        <p:nvGraphicFramePr>
          <p:cNvPr id="27650" name="Object 5"/>
          <p:cNvGraphicFramePr>
            <a:graphicFrameLocks noChangeAspect="1"/>
          </p:cNvGraphicFramePr>
          <p:nvPr/>
        </p:nvGraphicFramePr>
        <p:xfrm>
          <a:off x="9993313" y="5943600"/>
          <a:ext cx="1892300" cy="649288"/>
        </p:xfrm>
        <a:graphic>
          <a:graphicData uri="http://schemas.openxmlformats.org/presentationml/2006/ole">
            <p:oleObj spid="_x0000_s27657" name="CorelDRAW" r:id="rId4" imgW="3154320" imgH="957600" progId="">
              <p:embed/>
            </p:oleObj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293812" y="1905000"/>
            <a:ext cx="103632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Equal access to the Market, irrespectively of the production volume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Offering high quality due to maximum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shortening of the time „from field to fork”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Improvement of quality of the products offered and an opportunity to compare them with products from large-scale farms and imported products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Access to the current market information, training, workshops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Decrease of the number of intermediary steps in trade </a:t>
            </a:r>
          </a:p>
          <a:p>
            <a:pPr marL="342900" indent="-342900">
              <a:buFont typeface="Wingdings" pitchFamily="2" charset="2"/>
              <a:buChar char="ü"/>
            </a:pPr>
            <a:endParaRPr lang="pl-PL" dirty="0" smtClean="0"/>
          </a:p>
          <a:p>
            <a:pPr marL="342900" indent="-342900">
              <a:buFont typeface="Wingdings" pitchFamily="2" charset="2"/>
              <a:buChar char="ü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54484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>
                <a:latin typeface="Arial" pitchFamily="34" charset="0"/>
                <a:cs typeface="Arial" pitchFamily="34" charset="0"/>
              </a:rPr>
              <a:t>Thank you for your attention</a:t>
            </a:r>
            <a:endParaRPr lang="en-GB" sz="4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9698" name="Object 5"/>
          <p:cNvGraphicFramePr>
            <a:graphicFrameLocks noChangeAspect="1"/>
          </p:cNvGraphicFramePr>
          <p:nvPr/>
        </p:nvGraphicFramePr>
        <p:xfrm>
          <a:off x="9993313" y="5943600"/>
          <a:ext cx="1892300" cy="649288"/>
        </p:xfrm>
        <a:graphic>
          <a:graphicData uri="http://schemas.openxmlformats.org/presentationml/2006/ole">
            <p:oleObj spid="_x0000_s29703" name="CorelDRAW" r:id="rId4" imgW="3154320" imgH="9576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906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228600"/>
            <a:ext cx="975106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Warsaw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Bronisze WM – General view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9993313" y="5943600"/>
          <a:ext cx="1892300" cy="649288"/>
        </p:xfrm>
        <a:graphic>
          <a:graphicData uri="http://schemas.openxmlformats.org/presentationml/2006/ole">
            <p:oleObj spid="_x0000_s1031" name="CorelDRAW" r:id="rId4" imgW="3154320" imgH="957600" progId="">
              <p:embed/>
            </p:oleObj>
          </a:graphicData>
        </a:graphic>
      </p:graphicFrame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7612" y="1371600"/>
            <a:ext cx="9525000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ole tekstowe 7"/>
          <p:cNvSpPr txBox="1"/>
          <p:nvPr/>
        </p:nvSpPr>
        <p:spPr>
          <a:xfrm>
            <a:off x="8609012" y="18288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C00000"/>
                </a:solidFill>
                <a:latin typeface="Palatino Linotype" pitchFamily="18" charset="0"/>
              </a:rPr>
              <a:t>  </a:t>
            </a:r>
            <a:endParaRPr lang="pl-PL" sz="2000" dirty="0">
              <a:solidFill>
                <a:srgbClr val="C0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84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Characteristics of the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Warsaw Bronisze WM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Symbol zastępczy zawartości 10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1406911065"/>
              </p:ext>
            </p:extLst>
          </p:nvPr>
        </p:nvGraphicFramePr>
        <p:xfrm>
          <a:off x="4265612" y="1981200"/>
          <a:ext cx="3571900" cy="377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Symbol zastępczy zawartości 11"/>
          <p:cNvGraphicFramePr>
            <a:graphicFrameLocks/>
          </p:cNvGraphicFramePr>
          <p:nvPr/>
        </p:nvGraphicFramePr>
        <p:xfrm>
          <a:off x="1246167" y="1538277"/>
          <a:ext cx="2714644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Symbol zastępczy zawartości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95728847"/>
              </p:ext>
            </p:extLst>
          </p:nvPr>
        </p:nvGraphicFramePr>
        <p:xfrm>
          <a:off x="7461273" y="1609716"/>
          <a:ext cx="250033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9" name="Strzałka w lewo i prawo 8"/>
          <p:cNvSpPr/>
          <p:nvPr/>
        </p:nvSpPr>
        <p:spPr>
          <a:xfrm>
            <a:off x="3889386" y="5895974"/>
            <a:ext cx="3786188" cy="4286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Direct contacts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145" name="Object 5"/>
          <p:cNvGraphicFramePr>
            <a:graphicFrameLocks noChangeAspect="1"/>
          </p:cNvGraphicFramePr>
          <p:nvPr/>
        </p:nvGraphicFramePr>
        <p:xfrm>
          <a:off x="9993313" y="5943600"/>
          <a:ext cx="1892300" cy="649288"/>
        </p:xfrm>
        <a:graphic>
          <a:graphicData uri="http://schemas.openxmlformats.org/presentationml/2006/ole">
            <p:oleObj spid="_x0000_s6150" name="CorelDRAW" r:id="rId19" imgW="3154320" imgH="9576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4134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Bronisze WM – Key figures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52607841"/>
              </p:ext>
            </p:extLst>
          </p:nvPr>
        </p:nvGraphicFramePr>
        <p:xfrm>
          <a:off x="474663" y="1925638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121" name="Object 5"/>
          <p:cNvGraphicFramePr>
            <a:graphicFrameLocks noChangeAspect="1"/>
          </p:cNvGraphicFramePr>
          <p:nvPr/>
        </p:nvGraphicFramePr>
        <p:xfrm>
          <a:off x="9993313" y="5943600"/>
          <a:ext cx="1892300" cy="649288"/>
        </p:xfrm>
        <a:graphic>
          <a:graphicData uri="http://schemas.openxmlformats.org/presentationml/2006/ole">
            <p:oleObj spid="_x0000_s5126" name="CorelDRAW" r:id="rId9" imgW="3154320" imgH="9576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2464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Bronisze WM 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Sourcing directions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9993313" y="5943600"/>
          <a:ext cx="1892300" cy="649288"/>
        </p:xfrm>
        <a:graphic>
          <a:graphicData uri="http://schemas.openxmlformats.org/presentationml/2006/ole">
            <p:oleObj spid="_x0000_s23564" name="CorelDRAW" r:id="rId4" imgW="3154320" imgH="957600" progId="">
              <p:embed/>
            </p:oleObj>
          </a:graphicData>
        </a:graphic>
      </p:graphicFrame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98612" y="1676400"/>
            <a:ext cx="723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368" name="Object 5"/>
          <p:cNvGraphicFramePr>
            <a:graphicFrameLocks noChangeAspect="1"/>
          </p:cNvGraphicFramePr>
          <p:nvPr/>
        </p:nvGraphicFramePr>
        <p:xfrm>
          <a:off x="5103812" y="3200400"/>
          <a:ext cx="781905" cy="268288"/>
        </p:xfrm>
        <a:graphic>
          <a:graphicData uri="http://schemas.openxmlformats.org/presentationml/2006/ole">
            <p:oleObj spid="_x0000_s23565" name="CorelDRAW" r:id="rId6" imgW="3154320" imgH="957600" progId="">
              <p:embed/>
            </p:oleObj>
          </a:graphicData>
        </a:graphic>
      </p:graphicFrame>
      <p:pic>
        <p:nvPicPr>
          <p:cNvPr id="15371" name="Picture 11" descr="https://encrypted-tbn1.gstatic.com/images?q=tbn:ANd9GcTDbss4BuhoW2aXY4SNyWGr5TCYUGmNAkM6v67114DHTjHW9k5U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3012" y="4876800"/>
            <a:ext cx="533400" cy="533400"/>
          </a:xfrm>
          <a:prstGeom prst="rect">
            <a:avLst/>
          </a:prstGeom>
          <a:noFill/>
        </p:spPr>
      </p:pic>
      <p:pic>
        <p:nvPicPr>
          <p:cNvPr id="15370" name="Picture 10" descr="http://swiatdiety.pl/images/stories/banan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438400"/>
            <a:ext cx="762000" cy="621110"/>
          </a:xfrm>
          <a:prstGeom prst="rect">
            <a:avLst/>
          </a:prstGeom>
          <a:noFill/>
        </p:spPr>
      </p:pic>
      <p:pic>
        <p:nvPicPr>
          <p:cNvPr id="15372" name="Picture 12" descr="http://www.walesta.com/walesta/photo/anana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048000"/>
            <a:ext cx="762000" cy="762000"/>
          </a:xfrm>
          <a:prstGeom prst="rect">
            <a:avLst/>
          </a:prstGeom>
          <a:noFill/>
        </p:spPr>
      </p:pic>
      <p:pic>
        <p:nvPicPr>
          <p:cNvPr id="15374" name="Picture 14" descr="http://upload.wikimedia.org/wikipedia/commons/thumb/d/d4/Pamplemousse.jpg/220px-Pamplemouss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2012" y="5562600"/>
            <a:ext cx="635000" cy="484909"/>
          </a:xfrm>
          <a:prstGeom prst="rect">
            <a:avLst/>
          </a:prstGeom>
          <a:noFill/>
        </p:spPr>
      </p:pic>
      <p:pic>
        <p:nvPicPr>
          <p:cNvPr id="10" name="Picture 14" descr="http://upload.wikimedia.org/wikipedia/commons/thumb/d/d4/Pamplemousse.jpg/220px-Pamplemouss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962400"/>
            <a:ext cx="635000" cy="484909"/>
          </a:xfrm>
          <a:prstGeom prst="rect">
            <a:avLst/>
          </a:prstGeom>
          <a:noFill/>
        </p:spPr>
      </p:pic>
      <p:pic>
        <p:nvPicPr>
          <p:cNvPr id="15376" name="Picture 16" descr="https://encrypted-tbn0.gstatic.com/images?q=tbn:ANd9GcQcR424aeFnfL2qUuusmCaZ2UU2Pv0A7RAdILlO9o_uyWaCVmK07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199811" y="3713206"/>
            <a:ext cx="866775" cy="649245"/>
          </a:xfrm>
          <a:prstGeom prst="rect">
            <a:avLst/>
          </a:prstGeom>
          <a:noFill/>
        </p:spPr>
      </p:pic>
      <p:pic>
        <p:nvPicPr>
          <p:cNvPr id="15378" name="Picture 18" descr="http://www.zycie.ca/wp-content/uploads/2012/09/winogron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46612" y="4724400"/>
            <a:ext cx="331089" cy="419100"/>
          </a:xfrm>
          <a:prstGeom prst="rect">
            <a:avLst/>
          </a:prstGeom>
          <a:noFill/>
        </p:spPr>
      </p:pic>
      <p:pic>
        <p:nvPicPr>
          <p:cNvPr id="15380" name="Picture 20" descr="https://encrypted-tbn3.gstatic.com/images?q=tbn:ANd9GcTb3KOrJrOSVndSGzCg_RfkLP9yMwZAL6xVbM4YdNwgrXpmr8RyX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08612" y="5029200"/>
            <a:ext cx="457200" cy="457200"/>
          </a:xfrm>
          <a:prstGeom prst="rect">
            <a:avLst/>
          </a:prstGeom>
          <a:noFill/>
        </p:spPr>
      </p:pic>
      <p:pic>
        <p:nvPicPr>
          <p:cNvPr id="14" name="Picture 20" descr="https://encrypted-tbn3.gstatic.com/images?q=tbn:ANd9GcTb3KOrJrOSVndSGzCg_RfkLP9yMwZAL6xVbM4YdNwgrXpmr8RyX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65612" y="4572000"/>
            <a:ext cx="457200" cy="457200"/>
          </a:xfrm>
          <a:prstGeom prst="rect">
            <a:avLst/>
          </a:prstGeom>
          <a:noFill/>
        </p:spPr>
      </p:pic>
      <p:pic>
        <p:nvPicPr>
          <p:cNvPr id="15382" name="Picture 22" descr="https://encrypted-tbn3.gstatic.com/images?q=tbn:ANd9GcRqcD-lTS5CNPoqs71KN5te7R4yQp989mnHm4PaAH_AQy6fjC_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36812" y="4419600"/>
            <a:ext cx="454862" cy="533400"/>
          </a:xfrm>
          <a:prstGeom prst="rect">
            <a:avLst/>
          </a:prstGeom>
          <a:noFill/>
        </p:spPr>
      </p:pic>
      <p:sp>
        <p:nvSpPr>
          <p:cNvPr id="15384" name="AutoShape 24" descr="data:image/jpeg;base64,/9j/4AAQSkZJRgABAQAAAQABAAD/2wBDAAkGBwgHBgkIBwgKCgkLDRYPDQwMDRsUFRAWIB0iIiAdHx8kKDQsJCYxJx8fLT0tMTU3Ojo6Iys/RD84QzQ5Ojf/2wBDAQoKCg0MDRoPDxo3JR8lNzc3Nzc3Nzc3Nzc3Nzc3Nzc3Nzc3Nzc3Nzc3Nzc3Nzc3Nzc3Nzc3Nzc3Nzc3Nzc3Nzf/wAARCABaAHQDASIAAhEBAxEB/8QAGwAAAwADAQEAAAAAAAAAAAAAAAUGAQMEBwL/xAA3EAACAQMCAwYFAQcFAQAAAAABAgMABBEFIRIxQQYTUWFxgRQiMpGh0RVScrHB4fAHIzNCovH/xAAZAQADAQEBAAAAAAAAAAAAAAAAAwQFAgH/xAAiEQADAAICAgMBAQEAAAAAAAAAAQIDEQQSITETIkFRBRX/2gAMAwEAAhEDEQA/APcaKKKACiiigAozWCcUp1TU2RWhs2XvsfWRkL7da4vJMLdHUQ7ekM5ZY414pHVR4scVynVbUDKsWHioqVQxQuz3d289wThpJX2B8AOQ9q2OXePMQQAnmrbGs++e9/VFk8RfrKm31C2uCBHIMnkDtn0rrqLnlIB4iMdcnn5cqZdmNWa7lltZX4ig44yTk8PUH0yPvTePy/krrXsVl4/Rdl6KKisZoyPGriYzRRRQAUUUUAFFFYNAGc1jIpFq+umB+4slDyHYu30r+tJZbu+nVnF1P82w4SV98dKky8zHjevZRHGu1v0VOp3BjQRocF+Z8BUnrd20Fi7QY4yOHixyz/hrkvbu/tU7ya8UKAd5z67cR/Q0tfUklu7Z9QlU2arxSdyd3b97bmPQ7eFZnJy1me59F2DCsa8jrQtOKWgmmVnebDMDy8vX9a7zasgXKqOEn6dtugrtt7+xvbBJdPlR4tsAHbHhWqSSKSJi5GDtwmpn9fBz8lU96EmpSrEJCGPHjcZrHZ6CSKQ3/GVZ1IVV/dPU+uP86Ie0t9CGYF1VXYAHqAdsmnsFy0Frezs/DHEFWNAOQC5/JP4r3DTX2H1Ka0OXaYjImZti25O/6Vo/amoWmXilEqrzjcZ9s5zWzR2uLrTw1xGVdgc7Yx4bVxX9usLKEc5B4mUddvD2p/z3L2mI6xTctFJo2u22pAJ/xXGMmJjz9D1pvXlM5MMomglwyttg7gg/0q/7N6uNUsgXIFxHtIPHz9DWpxuR8i0/ZFmxdH49DeiiiqxAUp16++GhWGNwJJdvQeNNHYIpY8gMmoi/vpbnWELJhDxKpxnYCpeXl+ONL2x/Hx962/SNlnZsSzuQwYnfPIZ/+1vutPW4h4lndPMHl7+NfUYmEBR42JZQdv5etbwWggZSm2MkjkfasbX9Lat78MSahDDNYvbXTmbfPEBwkHpggc6kb9DaiNLeJhbIMEnHvVxd91L8kgwp8BjxzyqZ1uNI4wkcgZR4/rSKbTKYfgQ6Bq37MuSVkKQsc8I8/KnFzrlnb6bIIbsSO4LH587+P2qSvex+papHFqxvraz02UmNCzMZXZSQQqAb7jqQMb5qm0LsbZ6bCtyLb4+VRlReNxr05IML9warrBCSq68vyKV7bUo1dh+yF72puIdR1pGGkK/eKsnO6I5AD9zz68hsapYpZbHULizfg4Y5WV+LnjYg+4wa6H7Xa1aGJV021uYycEFzAVH/AKBpb2q1JbqdNRtrR4rkKBIocMJFB28Nx+R7U3O8NYksb8oXHy/Ju14ZaWd7CIRkjJHhzrh1aeLmVLHpipPTe0MDIzhx5hzup8xXVcXguPmDZDb44qj3T8NHvxTNdjnvZMn5QAD7U07HStHr9vGmQs0MnEM7fLw9Pt+aVW0U0sPFKACTnh8BVZ2O0t4m+MlUjhQpFnrnGT+Ku4k13QnO11KyiiitggOLVnKWL45tgfr+Kk4HZp2Dn/bUfIw2AGN/eqnW4ml06QLzXflSOFI1jVipx0Phv41lc/fZF3GaUM2rI6Elh8i7h/DbfPlXzczPuQ2V6bVquJGdOFSQRup5dOtLbi+jAKSKGI2ZSNsVnXf4h84/1mu6MqcRkct82RuMVN69cLBE/EdgvExzgDbemFzcicOyDCY+UDy8v6VxDRJtUT4u4Qi0WRUXOxlfOcegAOft40uJd1r8H9lPsxpsU978O8kYKQxiO14yV7tQNyRg7s2WPLoOgq6trcGLYrx9dqWWlqYO7VEVjnfONjTdJbZIwBwk5ycEYB33+4prbunTF39UlJpltEbAkBOOVItRt4+8KMCwxsSBvTtr+IALnOQSDjzpbPmbvCkqSFCeMHAKjpXDXkJda8i3szp+lanevpOr2qvIF47S4RijgDmnEMEgcwDkc/KqEdgII2zbandBc7LKFfA8BgCpOWYWGp295EwV4XD46kDmPcbV67GwdFZeRAIrX4ajLGqXlEWd1FeH4YisOy1pasHmmmuWG+HIC59AP50+ChRgYAHhWaKvmJhalErpv2FFFFdHhggEYO9J7zST3bfBtwb5Cch7U5opeTHORao6m3L2iMlV4i0cwEb/AFMM86RzWU010xtxLIZm+gKWx6Y5V6a0aP8AUob1GaFRVGFAHpUf/Pne9lK5bS9ETo/Y6SSQT6oxSMnPw6nc/wAR6e33p/rlnEumwpHGFigkUhFGwGCBj705rXPEs0Txv9LAg1QuPEw5n9EvNTtUyUSVFwi5A33x1rmuLWe4Uurqp3BHl5/mtlwHhuWhlI4lk5Y5rXZJdQiLu2+Q8Ocg9KxHj6tqjR7NackzOZrGNhsMDAIOc7c8Vyy3aS8CvHxMeZ4R6b1p7W6za2u0bB3AzhdyPapjsxqUt5M4uAVGSFAOAABt+MeVcLFTnt+D+2x5qTRQRYVeHJJIHUnP969g03P7Otc8+5TP2FeVadpcusahBAnFwyEGQn/qo5n/ADyr11AFUKBgAYArV/z4altmby6TaRmiiitEkCiiigAooooAKKKKACiiigBTq+jrf4kiYRzAYz0Pr+tTk+g6uMqqCRfJgB5YyauaKnycbHke2hsZ7haR5TqHYDVL6VHa3iXxK3AXr/Ca69J/05mtZ+IusS4wT3vF+MCvS6K8XExo7fJyf0W6No9tpMJSAFnb65G5n+1MqKKfMqVpCG23thRRRXR4FFFFAH//2Q=="/>
          <p:cNvSpPr>
            <a:spLocks noChangeAspect="1" noChangeArrowheads="1"/>
          </p:cNvSpPr>
          <p:nvPr/>
        </p:nvSpPr>
        <p:spPr bwMode="auto">
          <a:xfrm>
            <a:off x="155575" y="-411163"/>
            <a:ext cx="11049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5386" name="AutoShape 26" descr="data:image/jpeg;base64,/9j/4AAQSkZJRgABAQAAAQABAAD/2wBDAAkGBwgHBgkIBwgKCgkLDRYPDQwMDRsUFRAWIB0iIiAdHx8kKDQsJCYxJx8fLT0tMTU3Ojo6Iys/RD84QzQ5Ojf/2wBDAQoKCg0MDRoPDxo3JR8lNzc3Nzc3Nzc3Nzc3Nzc3Nzc3Nzc3Nzc3Nzc3Nzc3Nzc3Nzc3Nzc3Nzc3Nzc3Nzc3Nzf/wAARCABaAHQDASIAAhEBAxEB/8QAGwAAAwADAQEAAAAAAAAAAAAAAAUGAQMEBwL/xAA3EAACAQMCAwYFAQcFAQAAAAABAgMABBEFIRIxQQYTUWFxgRQiMpGh0RVScrHB4fAHIzNCovH/xAAZAQADAQEBAAAAAAAAAAAAAAAAAwQFAgH/xAAiEQADAAICAgMBAQEAAAAAAAAAAQIDEQQSITETIkFRBRX/2gAMAwEAAhEDEQA/APcaKKKACiiigAozWCcUp1TU2RWhs2XvsfWRkL7da4vJMLdHUQ7ekM5ZY414pHVR4scVynVbUDKsWHioqVQxQuz3d289wThpJX2B8AOQ9q2OXePMQQAnmrbGs++e9/VFk8RfrKm31C2uCBHIMnkDtn0rrqLnlIB4iMdcnn5cqZdmNWa7lltZX4ig44yTk8PUH0yPvTePy/krrXsVl4/Rdl6KKisZoyPGriYzRRRQAUUUUAFFFYNAGc1jIpFq+umB+4slDyHYu30r+tJZbu+nVnF1P82w4SV98dKky8zHjevZRHGu1v0VOp3BjQRocF+Z8BUnrd20Fi7QY4yOHixyz/hrkvbu/tU7ya8UKAd5z67cR/Q0tfUklu7Z9QlU2arxSdyd3b97bmPQ7eFZnJy1me59F2DCsa8jrQtOKWgmmVnebDMDy8vX9a7zasgXKqOEn6dtugrtt7+xvbBJdPlR4tsAHbHhWqSSKSJi5GDtwmpn9fBz8lU96EmpSrEJCGPHjcZrHZ6CSKQ3/GVZ1IVV/dPU+uP86Ie0t9CGYF1VXYAHqAdsmnsFy0Frezs/DHEFWNAOQC5/JP4r3DTX2H1Ka0OXaYjImZti25O/6Vo/amoWmXilEqrzjcZ9s5zWzR2uLrTw1xGVdgc7Yx4bVxX9usLKEc5B4mUddvD2p/z3L2mI6xTctFJo2u22pAJ/xXGMmJjz9D1pvXlM5MMomglwyttg7gg/0q/7N6uNUsgXIFxHtIPHz9DWpxuR8i0/ZFmxdH49DeiiiqxAUp16++GhWGNwJJdvQeNNHYIpY8gMmoi/vpbnWELJhDxKpxnYCpeXl+ONL2x/Hx962/SNlnZsSzuQwYnfPIZ/+1vutPW4h4lndPMHl7+NfUYmEBR42JZQdv5etbwWggZSm2MkjkfasbX9Lat78MSahDDNYvbXTmbfPEBwkHpggc6kb9DaiNLeJhbIMEnHvVxd91L8kgwp8BjxzyqZ1uNI4wkcgZR4/rSKbTKYfgQ6Bq37MuSVkKQsc8I8/KnFzrlnb6bIIbsSO4LH587+P2qSvex+papHFqxvraz02UmNCzMZXZSQQqAb7jqQMb5qm0LsbZ6bCtyLb4+VRlReNxr05IML9warrBCSq68vyKV7bUo1dh+yF72puIdR1pGGkK/eKsnO6I5AD9zz68hsapYpZbHULizfg4Y5WV+LnjYg+4wa6H7Xa1aGJV021uYycEFzAVH/AKBpb2q1JbqdNRtrR4rkKBIocMJFB28Nx+R7U3O8NYksb8oXHy/Ju14ZaWd7CIRkjJHhzrh1aeLmVLHpipPTe0MDIzhx5hzup8xXVcXguPmDZDb44qj3T8NHvxTNdjnvZMn5QAD7U07HStHr9vGmQs0MnEM7fLw9Pt+aVW0U0sPFKACTnh8BVZ2O0t4m+MlUjhQpFnrnGT+Ku4k13QnO11KyiiitggOLVnKWL45tgfr+Kk4HZp2Dn/bUfIw2AGN/eqnW4ml06QLzXflSOFI1jVipx0Phv41lc/fZF3GaUM2rI6Elh8i7h/DbfPlXzczPuQ2V6bVquJGdOFSQRup5dOtLbi+jAKSKGI2ZSNsVnXf4h84/1mu6MqcRkct82RuMVN69cLBE/EdgvExzgDbemFzcicOyDCY+UDy8v6VxDRJtUT4u4Qi0WRUXOxlfOcegAOft40uJd1r8H9lPsxpsU978O8kYKQxiO14yV7tQNyRg7s2WPLoOgq6trcGLYrx9dqWWlqYO7VEVjnfONjTdJbZIwBwk5ycEYB33+4prbunTF39UlJpltEbAkBOOVItRt4+8KMCwxsSBvTtr+IALnOQSDjzpbPmbvCkqSFCeMHAKjpXDXkJda8i3szp+lanevpOr2qvIF47S4RijgDmnEMEgcwDkc/KqEdgII2zbandBc7LKFfA8BgCpOWYWGp295EwV4XD46kDmPcbV67GwdFZeRAIrX4ajLGqXlEWd1FeH4YisOy1pasHmmmuWG+HIC59AP50+ChRgYAHhWaKvmJhalErpv2FFFFdHhggEYO9J7zST3bfBtwb5Cch7U5opeTHORao6m3L2iMlV4i0cwEb/AFMM86RzWU010xtxLIZm+gKWx6Y5V6a0aP8AUob1GaFRVGFAHpUf/Pne9lK5bS9ETo/Y6SSQT6oxSMnPw6nc/wAR6e33p/rlnEumwpHGFigkUhFGwGCBj705rXPEs0Txv9LAg1QuPEw5n9EvNTtUyUSVFwi5A33x1rmuLWe4Uurqp3BHl5/mtlwHhuWhlI4lk5Y5rXZJdQiLu2+Q8Ocg9KxHj6tqjR7NackzOZrGNhsMDAIOc7c8Vyy3aS8CvHxMeZ4R6b1p7W6za2u0bB3AzhdyPapjsxqUt5M4uAVGSFAOAABt+MeVcLFTnt+D+2x5qTRQRYVeHJJIHUnP969g03P7Otc8+5TP2FeVadpcusahBAnFwyEGQn/qo5n/ADyr11AFUKBgAYArV/z4altmby6TaRmiiitEkCiiigAooooAKKKKACiiigBTq+jrf4kiYRzAYz0Pr+tTk+g6uMqqCRfJgB5YyauaKnycbHke2hsZ7haR5TqHYDVL6VHa3iXxK3AXr/Ca69J/05mtZ+IusS4wT3vF+MCvS6K8XExo7fJyf0W6No9tpMJSAFnb65G5n+1MqKKfMqVpCG23thRRRXR4FFFFAH//2Q=="/>
          <p:cNvSpPr>
            <a:spLocks noChangeAspect="1" noChangeArrowheads="1"/>
          </p:cNvSpPr>
          <p:nvPr/>
        </p:nvSpPr>
        <p:spPr bwMode="auto">
          <a:xfrm>
            <a:off x="155575" y="-411163"/>
            <a:ext cx="1104900" cy="857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5388" name="Picture 28" descr="http://detalic.pl/images/1245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22612" y="3810000"/>
            <a:ext cx="609600" cy="473268"/>
          </a:xfrm>
          <a:prstGeom prst="rect">
            <a:avLst/>
          </a:prstGeom>
          <a:noFill/>
        </p:spPr>
      </p:pic>
      <p:pic>
        <p:nvPicPr>
          <p:cNvPr id="15390" name="Picture 30" descr="http://www.eszkola-wielkopolska.pl/eszkola/projekty/gimnazjum-krobia/ach_pomidor/images/pomidor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808412" y="3048000"/>
            <a:ext cx="377725" cy="381000"/>
          </a:xfrm>
          <a:prstGeom prst="rect">
            <a:avLst/>
          </a:prstGeom>
          <a:noFill/>
        </p:spPr>
      </p:pic>
      <p:pic>
        <p:nvPicPr>
          <p:cNvPr id="15392" name="Picture 32" descr="http://moja-sylwetka.pl/static/odchudzanie/o/ogorek-cucumis-sativus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351212" y="2971800"/>
            <a:ext cx="533400" cy="264567"/>
          </a:xfrm>
          <a:prstGeom prst="rect">
            <a:avLst/>
          </a:prstGeom>
          <a:noFill/>
        </p:spPr>
      </p:pic>
      <p:pic>
        <p:nvPicPr>
          <p:cNvPr id="21" name="Picture 28" descr="http://detalic.pl/images/1245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75212" y="5486400"/>
            <a:ext cx="609600" cy="473268"/>
          </a:xfrm>
          <a:prstGeom prst="rect">
            <a:avLst/>
          </a:prstGeom>
          <a:noFill/>
        </p:spPr>
      </p:pic>
      <p:pic>
        <p:nvPicPr>
          <p:cNvPr id="15394" name="Picture 34" descr="https://encrypted-tbn2.gstatic.com/images?q=tbn:ANd9GcTaz-mbiJ3l8t68agxIRjHH5XwXtHL48C6ImlMqMwODF9WUCws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03612" y="2667000"/>
            <a:ext cx="481531" cy="352425"/>
          </a:xfrm>
          <a:prstGeom prst="rect">
            <a:avLst/>
          </a:prstGeom>
          <a:noFill/>
        </p:spPr>
      </p:pic>
      <p:sp>
        <p:nvSpPr>
          <p:cNvPr id="15396" name="AutoShape 36" descr="data:image/jpeg;base64,/9j/4AAQSkZJRgABAQAAAQABAAD/2wBDAAkGBwgHBgkIBwgKCgkLDRYPDQwMDRsUFRAWIB0iIiAdHx8kKDQsJCYxJx8fLT0tMTU3Ojo6Iys/RD84QzQ5Ojf/2wBDAQoKCg0MDRoPDxo3JR8lNzc3Nzc3Nzc3Nzc3Nzc3Nzc3Nzc3Nzc3Nzc3Nzc3Nzc3Nzc3Nzc3Nzc3Nzc3Nzc3Nzf/wAARCACPAIgDASIAAhEBAxEB/8QAHAAAAQUBAQEAAAAAAAAAAAAAAAMEBQYHAQgC/8QAPxAAAgEDAgMFBQQIBQUBAAAAAQIDAAQRBSEGEjETQVFhcRQiM1OBB5GSohUyQlKhscHRIyTh8PElNGJygkP/xAAaAQACAwEBAAAAAAAAAAAAAAAAAgEDBAUG/8QAKBEAAgICAgEEAgEFAAAAAAAAAAECAxEhBDESBRMiQVFhFCNxkaHx/9oADAMBAAIRAxEAPwDaLeCN4gzoGZsklhknelPZoflJ+EUWvwE9KVoAS9mh+Un4RR7ND8pPwilaKAEvZoflJ+EUezQ/KT8IpWigBL2aH5SfhFHs0Pyk/CKUJpve31rYQme9uYoIh1eVwo+80Ak28IU9mh+Un4RR7ND8pPwiqfqf2k6LalksjNfOBsYVwh/+jt92ajtH+0e5vL1FvbG2trUrzO4nz2a7bsWA8RtjcnApPcjnGTV/Cv8AHyccI0H2aH5SfhFHs0Pyk/CKR03ULbU7SO7s5RJFIoI2wRkA4I6g7jY07pzM008MS9mh+Un4RR7ND8pPwilaKCBL2aH5SfhFHs0Pyk/CKVooAazwRJEXRFVlwQQMYNFK3XwH9KKAOWvwE9KWpG1+AnpS1ABQaKjda1zT9Gh5765SN2BMcfMOaQjuUUN4JjFyeEK6lqthpcXbaleW9pFnAeeQICfDevhta0xUidr+15ZeXsyJlPPzYC48c5GPWvOfFfENxruqvfXrIZCMQxhuZIk8B4+u2ST5V9cH2+rarrlhbadPEsiXAnRrhm5OZQPXOwx07sZGaoV2XhI6kvTfbr8py2eitU1nTtIiSTVL22s45G5UaeUJzHwGeprCPtA11tR4gnazuL260/GYZXb3F/e5RgjlzjqM/TFb3NFb3cRtL5IZ+dMvGyZVh0JwazXjjg20l1bTtP0SKw04y280nKVdRMymMYJUe7gHr5nbrTWqTWingWV12Zk9/wCjJreaSeUxRe8wHvcxIUfdUrcxSWdiZedVkJULyDGDkf7zTmbh3UrbWZNMk03M6qpLiYvCuc8uWJ5QTjYH7q0bgPg6JY/a9Vhtr24STlQMSUhxjOFxgnzwPKsyg3LB3bOfTXW5OXkyQ+x6Rm4YkRoHTluXIkZSBKGw3MD39cZ8qvdNHt4hJCxkeMqcIqyFVO3Tlzg/dToGtkVhYPMXWe7Y54xk7RRRTFQUUUUAJXXwH9KKLr4D+lFSBy1+AnpS1I2vwE9KWqAPlzjpXnT7R9Y1LUeI54bm3mhnH+FHDyHePJ5SBgH3uvj3d1ei2/jUU1hZLcJqV4kcd6i49oflyg7wGI6dfoaScfJGnjX+y28ZPKsdvdXNwY1hkeVF9+NUOVA7yO6ti+yPhh4I7q9ntbWZpoxCztOweFs+8nKFxnZTnOdxVvm4j4VutYa0uL5WlhQs0hcpARjJBYEKwxvg56eVJ2upWVtxBeahpkyyafLIkOorGAVjmwOSfI7iPcb0U7AEmuMEnnJov5Fsq/FxaQ24G4hdtK1RtYn7e502YwNcEANMgJCZHTOeYd9SXDfELajfTQ3xVZJGLW6gDCrjdM952z57+FZxdGPTeIdVCzJJbz3UnN2UmVBDMeneQWI8t/o316/m0/s5LeUoSSVkjcgjzBFR7u8FM+LZGKm1pm2XcVk8D2srQIJBhkJAznrt6VSrbiK30EmxMc5l5nSZlcDLK5VWGe8qoP1FY7ca6J5xGSJJXYKWfJ+vjS13rsEFpHDE63EobJdWyB348eufCo85Sl1gpUPo2PjrVu3sNNWykwlwvtKP0PQcv8zTngriV79Vs7xy8nKSkhO+3cf7+VZdacQ3eoWdgL+NeW1iKJyxlRyk5BJ/17qdW+oqly6QMCk6nHvHv2I/nVcpyjPyIcTSda4+srOVodOjF7IuzOH5YwfAHfm+n31ZNHvl1LTbe8Qj/FQEgdzd4+hzWFB0SREZ1U9d9s1pfAfEOlCyTTDdhbgOSiOCA2TnAJ2J8qmq6Up/LoVrWi70VwHNdrYKJXXwH9KKLr4D+lFSBy1OIE9KVBqPur6DTdHmvrpisFtE0khAycAE1kXDfHt5p99IdR1R5LUs8rQzqZGkO55EYn3D4ZPLtjbOySmovDL6uNO2MpR+jZNTvItPsJ7y4bEUEZdvEgDoPOsG4s4queIrp5LxRHaxAmG1GSqnxJ2yx8e4dO/Ni+0rjC01iy0+1065ZLWVGuZJOmSDyhCO/DZPqBWbN7r4B5iMnlxgDzPgKotm28Lo6/p3FUI+5NfJ9fofCZJOcyR+6FxscEr3ffnrSq6tfWemzWFnctFbzsskwU8vMQOUAkd2AMjvwPPMILgborFgxOXJ/XbyHhTksTBiIjCtspGQABt/zVO0dNKE1sEvHExSVnJYZ3J97691P5pTeWMiE87xe8MjBBHhUECRMJJPdSMFicd5H9c/wFSFrIyW6yvlXkyQGPidgfCiSxsmmanmElr/AIRt9A0Ol9u4RWVxzYABwTjr64paysIJEikcsSyjChsb/TrUi90luJn5VZxkojMCGGN9v4b+I88N7KJY0g5zk8pA2z0GMetN5y8TFCqizkySWUkv8j2IrGgQPgYA3GwHhTiCZBIqTopZTzI3MevqKZSXvJbR84GZGwoYDlXCg/1I+lfAcXHKgARyOZCp2/4pGmbn7M14YTF7q2uIZe2HNJG5xzMckN4H/eKleHtOvtZvYbKyXLvuzHcIud2PkP8ASmdqeaNDesY0SRVlI2Krnf8Ah/Otsnt7Dg7R86RaxpLK4XnkOSxwTlj1ON/LephBS2+jz/qPGhx7MQfe8fgndJs/0dYQ2puJrgxrgyTMWZqd5FZZDxhqUFzcdhLHN2zh2aVSQpxjCDIwNhUzwjd6lqupmS4vZ3jgHMwJPJk7BTjAPjWiN0X8Uc1ou1z8B/SiuXH/AG7+lFXkFN+0+/lseBJ0ih7QXRFszZ2jDZ3P3Y9SKwO6kwwXrvnbxr0H9pEHb/Z9qOACY0WTf/xYH+ledbqVTIVUktnBONhWa3cjs+ntKh/3HZ1OXsYrRhyxJL2pKADLcvLuPHHf6eFfFy+CYre2mnLHLnLEFs9576luE+HLrU9N1jUy3Zw2Fv2qSuoMTOMkpnrnl8Ohxmmyy3fZuY7lwWz/AIfNnbwHcPpSSWOzVTOdilGtdfkgY4jdzyXE8rRiBlHZquds9xHgR4VKxKjo494HmyCD0pKNfY545IkBhcboeoBG4/r9KZhzG7Mrvgk4Gegzt/Ch/PoWDlxZtz3klHijdVLjnA3AOwH08a7qTs0bNgJHCpdsMCW8/PwxUXLfhI5GeQ86KTGD+93etQp9ovZSzs0jAZJapjS29snkeoxrj41rbHE8xubpXCBXYjfv222qw2k5yjP3Hr+6fE+tVuKd7aN4ZVzndSf2TUtpV0OxWR9wPdcf1p7ovCwZ/Tr/AOrLy7ZMSI8JbslYxye9yI26npkHwxj0pSztpTMJGGMA4JYE93Xfy76TNqmFaGaNY294I65x6d4p5AkcaDtH5x126Vn8tHXkoVv3JPSO6kytZP2jHkLrnl6tipG1vLnUIVVp52jjJJEkhIGfU4HSq3FzTyq1/EsZ5XSJomJAGdydyO7O2Nh6YcRX0q8yW4VIumSPebzNEopLB57m3q+1zXX0X/hjTU1bUo7ISpEnKW5zuzY6geP/ACa1nS7GHTbKO1tweRB1O5Y95NYZwfZ6xqd6v6KWUujDmnDlVi8yw/kN/KtstNK5dPjt7y5uLiVVw8/asrE9+CCCBV9C10YWPbkg27kdMUVyWNYrQxxjCqoAHlRWlCjeeyt9R0trO9iEtvMnLIh6MPCsZ1T7I9Sl1+WPS4eTS+02lurgZI2Jxy5OOu5wc52GxO32vwE9KVIHhSuKZZXbKvozb7TJouH+BbbR7OKC2FyRF2cAwoRRzPgfQDPXescSXllRWOXXKsM+Xj64rTftv7X9IaSSjdgsciB+U8vOxXbPTOF6eVZe5kluDiHs1/bkJ6nuA+tZrNzPQcBeHHUl22fGqOeyjljwFZAc46ZAH96iNSaa3jj9xkyo97l2PXapi5jUrInOFWJOQEnbm2phdSuGMFwpubcHAJ2bHiD41NWEZ/UpNdvsguZpny5LGpW0IRuQLjxNJnT4+b/J3CSf+DnlYeoNI3Ly285jkiKMMYHhtV+cnIWtscXzF8qqDbG/U1Gq8sLe4zIfI0sZJDgZALbZJpAA5Ofv8alEt70LwIZHySeY7lj1++plYHns+wmunERcOxZS2APLOT1Jx5VGW64GV2IqbtP1VXpvgedVTk8jfWBzqtuliEhgJMMS8ocjOc783qd+7vr5tpoXX3mDY8jTyGNr3tlugrRMoRVQYOAOvXr/AGpm3D08bt7PKQD87Yj7v7VnbT03sR5J3QtfuNGuln02cwsMZUfqOPBl6EVu/Cmvx8Q6Yl2kLxP+q4Knl5h15W6EV550fhS/vLyGAyhnkblWOLOWPqegr0joOnJo+jWWnRnK20Cx58SBufqd6toTzp6EY7ufgP6UUXPwH9KK1CnLX4CelKkUla/AT0pagCJ4n0r9M6Fe6cjqklxCUR2XIVu4/fWMP9n3Fqh/+nIWjxgpOnvknGVz9++K32uYqudcZ9mvjc23jJqH2YhafY9rNzbTG91G0tZGx2cYVpc+PMdsfTNVK90SdJ+xETOQcc6qcbfy+tenKpf2g3Gi6BpcuqXGnW099ISlujDAkkI6tjqBjJPlSSqWNFUrpWTcpds816lp8q372ghZrjmCqmDzZO4AA3J/vSkGmsQokLtyj3Q37PlWqaHoE2ncH6xxTc9odSu42hhl25oxIwDuANgc/dg42NUswqgCxKF2wuO4Utk3FJClbuYGicGNQeUb5GRmk2tWMAuIYgInYgqx/VYHflP96v8AwdwZc8U3bww/4NnFvNcMpIHXCjxbPUdw692WXEPDNzwprNzZvP2oISUBf1ZFbPcfNWqYyeMkrZTbf3WCsGUnYc4xmp2C1mVVLxOqEgczKcDPQk93r0pefTIIXW5EJi93mIXpU1ZyBtGhuNP3EYyxixk52b1OM1XOxE5HHDehCXU401G6S1hYYMiueYZGxB5SMZ657u8VJ6tw3c6LdBLmYPAyqVuIY+ZWznuJGDse+pXQNWR7MWl1ALywcc3J+0m36yHuP+9qvOnW8GuWLQ3Mi3ECryowBilUZyA6jbOwIPQ+FRGCmv2Q2yr8N6vpejW5NvaYuWXD3UzEkj0GcDyFT+iTaveXDXdrdxzwO3vCSXmVfRQMjHhtUXqfCM9iWaAC4t+vT3h6/wClNOHLe5h1qFrR0SQn9V25e0XvUdx2B+6hOUWk0KzR5gRasGOTjc4xmiu3H/bN6UVtQgWvwE9KWpG1+AnpS1ABRRRQBzIrFbuWbj3jxVV/8hBIY4B1AjU+8/qeuf8A1HdWp8VyXS6HcxacOa8uAIIBnGGc4znyBJ+lRvBPB1vw1CZC/bXsiBHcbKi7e4g8Nhv1OKV7Y0WksklrOjR3vDdzpNsqxq9uYofBCB7v8QKrej/Zho1ryyai81/KMEq/ux58OUbkeRJq+dBRQ4RbyyMiVvbw20KQ28SRRIMIiKAFHgAKo32o6It3Fbaiq7owhk23IZvd/iSP/qr9SN1aw3cXZXEYkj5lblbplSGH8QDQ1lYBPDK/wpw1a2PD1ta3tpG8rMJ3EiglJNsehAAH0qH400q3i4gtL25DLZXmIZ2QgMkiglW3G+QMH/1q/VHa5Y/pGxMAVGYSRuA/Q8rAkfUAillBeOCYy3sqvDmiW1pePYyQMJ4phN2if/mw78fuOB18cg7gVNyaQ+m3h1DR4Y2dtpLdzgFe/kb9k+R93bupxc6XJHBbS2T5vLReWN327RP3G8iMb9xGakrW4S5gSVMgN3NsVI2IPmDkURgloGxO1u47nKgPHKv60Ugwy/Tw8xtQunWazmdbaISk55wu+acFAWDEDI6HHSvqnx+RRK6+A/pRRdfAf0oqQOWvwE9KWplDdwxJ2crFXQkEYzX37fbfM/KaMAOqKa+323zPymj2+2+Z+U0ALSRJI0bMMmNuZfXBH9TSlNfb7b5n5TR7fbfM/KaAHVFNfb7b5n5TR7fbfM/KaAHVFNfb7b5n5TR7fbfM/KaMAOqKa+323zPymj2+2+Z+U0AOsDwriqFzgAZOdqbe323zPymj2+2+Z+U0AOqKa+323zPymj2+2+Z+U0AK3XwH9KKQkuY5kKRHmZjgbYooA//Z"/>
          <p:cNvSpPr>
            <a:spLocks noChangeAspect="1" noChangeArrowheads="1"/>
          </p:cNvSpPr>
          <p:nvPr/>
        </p:nvSpPr>
        <p:spPr bwMode="auto">
          <a:xfrm>
            <a:off x="63500" y="-534988"/>
            <a:ext cx="1047750" cy="1104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5398" name="Picture 38" descr="http://t3.gstatic.com/images?q=tbn:ANd9GcTrGrHHmPykivr5NDZxfrgR-Yjpht252C5KTgB8imKjellXw62Q_WYcOyuC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427412" y="3124200"/>
            <a:ext cx="381000" cy="403720"/>
          </a:xfrm>
          <a:prstGeom prst="rect">
            <a:avLst/>
          </a:prstGeom>
          <a:noFill/>
        </p:spPr>
      </p:pic>
      <p:pic>
        <p:nvPicPr>
          <p:cNvPr id="15400" name="Picture 40" descr="http://www.truskawki.waw.pl/files/truskawka_m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84412" y="5257800"/>
            <a:ext cx="399816" cy="323851"/>
          </a:xfrm>
          <a:prstGeom prst="rect">
            <a:avLst/>
          </a:prstGeom>
          <a:noFill/>
        </p:spPr>
      </p:pic>
      <p:pic>
        <p:nvPicPr>
          <p:cNvPr id="26" name="Picture 30" descr="http://www.eszkola-wielkopolska.pl/eszkola/projekty/gimnazjum-krobia/ach_pomidor/images/pomidor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51612" y="5029200"/>
            <a:ext cx="377725" cy="381000"/>
          </a:xfrm>
          <a:prstGeom prst="rect">
            <a:avLst/>
          </a:prstGeom>
          <a:noFill/>
        </p:spPr>
      </p:pic>
      <p:pic>
        <p:nvPicPr>
          <p:cNvPr id="28" name="Picture 30" descr="http://www.eszkola-wielkopolska.pl/eszkola/projekty/gimnazjum-krobia/ach_pomidor/images/pomidor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70212" y="4648200"/>
            <a:ext cx="377725" cy="381000"/>
          </a:xfrm>
          <a:prstGeom prst="rect">
            <a:avLst/>
          </a:prstGeom>
          <a:noFill/>
        </p:spPr>
      </p:pic>
      <p:pic>
        <p:nvPicPr>
          <p:cNvPr id="29" name="Picture 11" descr="https://encrypted-tbn1.gstatic.com/images?q=tbn:ANd9GcTDbss4BuhoW2aXY4SNyWGr5TCYUGmNAkM6v67114DHTjHW9k5U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012" y="4572000"/>
            <a:ext cx="533400" cy="533400"/>
          </a:xfrm>
          <a:prstGeom prst="rect">
            <a:avLst/>
          </a:prstGeom>
          <a:noFill/>
        </p:spPr>
      </p:pic>
      <p:pic>
        <p:nvPicPr>
          <p:cNvPr id="30" name="Picture 18" descr="http://www.zycie.ca/wp-content/uploads/2012/09/winogron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0812" y="5334000"/>
            <a:ext cx="331089" cy="419100"/>
          </a:xfrm>
          <a:prstGeom prst="rect">
            <a:avLst/>
          </a:prstGeom>
          <a:noFill/>
        </p:spPr>
      </p:pic>
      <p:pic>
        <p:nvPicPr>
          <p:cNvPr id="32" name="Picture 44" descr="http://moja-sylwetka.pl/static/odchudzanie/b/brzoskwinia-prunus-persica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865812" y="5105400"/>
            <a:ext cx="342977" cy="333374"/>
          </a:xfrm>
          <a:prstGeom prst="rect">
            <a:avLst/>
          </a:prstGeom>
          <a:noFill/>
        </p:spPr>
      </p:pic>
      <p:pic>
        <p:nvPicPr>
          <p:cNvPr id="33" name="Picture 44" descr="http://moja-sylwetka.pl/static/odchudzanie/b/brzoskwinia-prunus-persica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122612" y="5029200"/>
            <a:ext cx="342977" cy="333374"/>
          </a:xfrm>
          <a:prstGeom prst="rect">
            <a:avLst/>
          </a:prstGeom>
          <a:noFill/>
        </p:spPr>
      </p:pic>
      <p:cxnSp>
        <p:nvCxnSpPr>
          <p:cNvPr id="35" name="Łącznik prosty ze strzałką 34"/>
          <p:cNvCxnSpPr/>
          <p:nvPr/>
        </p:nvCxnSpPr>
        <p:spPr>
          <a:xfrm>
            <a:off x="608012" y="2667000"/>
            <a:ext cx="472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/>
          <p:nvPr/>
        </p:nvCxnSpPr>
        <p:spPr>
          <a:xfrm flipV="1">
            <a:off x="608012" y="3429000"/>
            <a:ext cx="4572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 flipV="1">
            <a:off x="379412" y="3429000"/>
            <a:ext cx="4876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>
            <a:stCxn id="15394" idx="3"/>
          </p:cNvCxnSpPr>
          <p:nvPr/>
        </p:nvCxnSpPr>
        <p:spPr>
          <a:xfrm>
            <a:off x="3985143" y="2843213"/>
            <a:ext cx="1194869" cy="433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>
            <a:stCxn id="15390" idx="3"/>
          </p:cNvCxnSpPr>
          <p:nvPr/>
        </p:nvCxnSpPr>
        <p:spPr>
          <a:xfrm>
            <a:off x="4186137" y="3238500"/>
            <a:ext cx="993875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>
            <a:stCxn id="15398" idx="3"/>
          </p:cNvCxnSpPr>
          <p:nvPr/>
        </p:nvCxnSpPr>
        <p:spPr>
          <a:xfrm>
            <a:off x="3808412" y="3326060"/>
            <a:ext cx="1295400" cy="26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Łącznik łamany 48"/>
          <p:cNvCxnSpPr/>
          <p:nvPr/>
        </p:nvCxnSpPr>
        <p:spPr>
          <a:xfrm rot="10800000">
            <a:off x="5408612" y="3429000"/>
            <a:ext cx="6019800" cy="533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ze strzałką 50"/>
          <p:cNvCxnSpPr>
            <a:stCxn id="26" idx="0"/>
          </p:cNvCxnSpPr>
          <p:nvPr/>
        </p:nvCxnSpPr>
        <p:spPr>
          <a:xfrm flipH="1" flipV="1">
            <a:off x="5332412" y="3505200"/>
            <a:ext cx="1408063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Łącznik prosty ze strzałką 52"/>
          <p:cNvCxnSpPr/>
          <p:nvPr/>
        </p:nvCxnSpPr>
        <p:spPr>
          <a:xfrm flipH="1" flipV="1">
            <a:off x="5256212" y="3505200"/>
            <a:ext cx="6858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ze strzałką 54"/>
          <p:cNvCxnSpPr/>
          <p:nvPr/>
        </p:nvCxnSpPr>
        <p:spPr>
          <a:xfrm flipH="1" flipV="1">
            <a:off x="5332412" y="3505200"/>
            <a:ext cx="10668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prosty ze strzałką 56"/>
          <p:cNvCxnSpPr/>
          <p:nvPr/>
        </p:nvCxnSpPr>
        <p:spPr>
          <a:xfrm flipH="1" flipV="1">
            <a:off x="5256212" y="3581400"/>
            <a:ext cx="3810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Łącznik prosty ze strzałką 58"/>
          <p:cNvCxnSpPr>
            <a:stCxn id="21" idx="0"/>
          </p:cNvCxnSpPr>
          <p:nvPr/>
        </p:nvCxnSpPr>
        <p:spPr>
          <a:xfrm flipV="1">
            <a:off x="5180012" y="3581400"/>
            <a:ext cx="762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Łącznik prosty ze strzałką 60"/>
          <p:cNvCxnSpPr/>
          <p:nvPr/>
        </p:nvCxnSpPr>
        <p:spPr>
          <a:xfrm flipV="1">
            <a:off x="4875212" y="3505200"/>
            <a:ext cx="304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Łącznik prosty ze strzałką 62"/>
          <p:cNvCxnSpPr/>
          <p:nvPr/>
        </p:nvCxnSpPr>
        <p:spPr>
          <a:xfrm flipV="1">
            <a:off x="4570412" y="3505200"/>
            <a:ext cx="6096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Łącznik prosty ze strzałką 64"/>
          <p:cNvCxnSpPr>
            <a:stCxn id="33" idx="3"/>
          </p:cNvCxnSpPr>
          <p:nvPr/>
        </p:nvCxnSpPr>
        <p:spPr>
          <a:xfrm flipV="1">
            <a:off x="3465589" y="3505200"/>
            <a:ext cx="1714423" cy="1690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Łącznik prosty ze strzałką 66"/>
          <p:cNvCxnSpPr/>
          <p:nvPr/>
        </p:nvCxnSpPr>
        <p:spPr>
          <a:xfrm flipV="1">
            <a:off x="3198812" y="3505200"/>
            <a:ext cx="19050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Łącznik prosty ze strzałką 68"/>
          <p:cNvCxnSpPr>
            <a:stCxn id="15371" idx="3"/>
          </p:cNvCxnSpPr>
          <p:nvPr/>
        </p:nvCxnSpPr>
        <p:spPr>
          <a:xfrm flipV="1">
            <a:off x="3046412" y="3429000"/>
            <a:ext cx="2133600" cy="1714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Łącznik prosty ze strzałką 70"/>
          <p:cNvCxnSpPr/>
          <p:nvPr/>
        </p:nvCxnSpPr>
        <p:spPr>
          <a:xfrm flipV="1">
            <a:off x="2741612" y="3429000"/>
            <a:ext cx="2438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Łącznik prosty ze strzałką 72"/>
          <p:cNvCxnSpPr>
            <a:stCxn id="15400" idx="3"/>
          </p:cNvCxnSpPr>
          <p:nvPr/>
        </p:nvCxnSpPr>
        <p:spPr>
          <a:xfrm flipV="1">
            <a:off x="2684228" y="3505200"/>
            <a:ext cx="2495784" cy="1914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Łącznik prosty ze strzałką 74"/>
          <p:cNvCxnSpPr/>
          <p:nvPr/>
        </p:nvCxnSpPr>
        <p:spPr>
          <a:xfrm flipV="1">
            <a:off x="608012" y="3429000"/>
            <a:ext cx="45720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Łącznik prosty ze strzałką 76"/>
          <p:cNvCxnSpPr/>
          <p:nvPr/>
        </p:nvCxnSpPr>
        <p:spPr>
          <a:xfrm flipV="1">
            <a:off x="531812" y="3429000"/>
            <a:ext cx="46482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pole tekstowe 77"/>
          <p:cNvSpPr txBox="1"/>
          <p:nvPr/>
        </p:nvSpPr>
        <p:spPr>
          <a:xfrm>
            <a:off x="0" y="2743200"/>
            <a:ext cx="9717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Central America</a:t>
            </a:r>
            <a:endParaRPr lang="en-US" sz="800" b="1" dirty="0"/>
          </a:p>
        </p:txBody>
      </p:sp>
      <p:sp>
        <p:nvSpPr>
          <p:cNvPr id="79" name="pole tekstowe 78"/>
          <p:cNvSpPr txBox="1"/>
          <p:nvPr/>
        </p:nvSpPr>
        <p:spPr>
          <a:xfrm>
            <a:off x="0" y="3657600"/>
            <a:ext cx="9717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Central America</a:t>
            </a:r>
            <a:endParaRPr lang="en-US" sz="800" b="1" dirty="0"/>
          </a:p>
        </p:txBody>
      </p:sp>
      <p:sp>
        <p:nvSpPr>
          <p:cNvPr id="80" name="pole tekstowe 79"/>
          <p:cNvSpPr txBox="1"/>
          <p:nvPr/>
        </p:nvSpPr>
        <p:spPr>
          <a:xfrm>
            <a:off x="150812" y="4343400"/>
            <a:ext cx="5341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b="1" dirty="0" smtClean="0"/>
              <a:t>Florida</a:t>
            </a:r>
            <a:endParaRPr lang="pl-PL" sz="800" b="1" dirty="0"/>
          </a:p>
        </p:txBody>
      </p:sp>
      <p:sp>
        <p:nvSpPr>
          <p:cNvPr id="81" name="pole tekstowe 80"/>
          <p:cNvSpPr txBox="1"/>
          <p:nvPr/>
        </p:nvSpPr>
        <p:spPr>
          <a:xfrm>
            <a:off x="0" y="4953000"/>
            <a:ext cx="10903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Chile, South Africa</a:t>
            </a:r>
            <a:endParaRPr lang="en-US" sz="800" b="1" dirty="0"/>
          </a:p>
        </p:txBody>
      </p:sp>
      <p:sp>
        <p:nvSpPr>
          <p:cNvPr id="82" name="pole tekstowe 81"/>
          <p:cNvSpPr txBox="1"/>
          <p:nvPr/>
        </p:nvSpPr>
        <p:spPr>
          <a:xfrm>
            <a:off x="150812" y="5715000"/>
            <a:ext cx="4395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b="1" dirty="0" smtClean="0"/>
              <a:t>Chile</a:t>
            </a:r>
            <a:endParaRPr lang="pl-PL" sz="800" b="1" dirty="0"/>
          </a:p>
        </p:txBody>
      </p:sp>
      <p:sp>
        <p:nvSpPr>
          <p:cNvPr id="85" name="pole tekstowe 84"/>
          <p:cNvSpPr txBox="1"/>
          <p:nvPr/>
        </p:nvSpPr>
        <p:spPr>
          <a:xfrm>
            <a:off x="11428412" y="4267200"/>
            <a:ext cx="4716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b="1" dirty="0" smtClean="0"/>
              <a:t>China</a:t>
            </a:r>
            <a:endParaRPr lang="pl-PL" sz="800" b="1" dirty="0"/>
          </a:p>
        </p:txBody>
      </p:sp>
      <p:pic>
        <p:nvPicPr>
          <p:cNvPr id="86" name="Picture 38" descr="http://t3.gstatic.com/images?q=tbn:ANd9GcTrGrHHmPykivr5NDZxfrgR-Yjpht252C5KTgB8imKjellXw62Q_WYcOyuC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27012" y="1828800"/>
            <a:ext cx="685800" cy="726696"/>
          </a:xfrm>
          <a:prstGeom prst="rect">
            <a:avLst/>
          </a:prstGeom>
          <a:noFill/>
        </p:spPr>
      </p:pic>
      <p:pic>
        <p:nvPicPr>
          <p:cNvPr id="87" name="Picture 38" descr="http://t3.gstatic.com/images?q=tbn:ANd9GcTrGrHHmPykivr5NDZxfrgR-Yjpht252C5KTgB8imKjellXw62Q_WYcOyuC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627812" y="5486400"/>
            <a:ext cx="398153" cy="421896"/>
          </a:xfrm>
          <a:prstGeom prst="rect">
            <a:avLst/>
          </a:prstGeom>
          <a:noFill/>
        </p:spPr>
      </p:pic>
      <p:cxnSp>
        <p:nvCxnSpPr>
          <p:cNvPr id="89" name="Łącznik prosty ze strzałką 88"/>
          <p:cNvCxnSpPr>
            <a:stCxn id="86" idx="3"/>
          </p:cNvCxnSpPr>
          <p:nvPr/>
        </p:nvCxnSpPr>
        <p:spPr>
          <a:xfrm>
            <a:off x="912812" y="2192148"/>
            <a:ext cx="4343400" cy="1483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pole tekstowe 89"/>
          <p:cNvSpPr txBox="1"/>
          <p:nvPr/>
        </p:nvSpPr>
        <p:spPr>
          <a:xfrm>
            <a:off x="227012" y="2362200"/>
            <a:ext cx="9717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Central America</a:t>
            </a:r>
            <a:endParaRPr lang="en-US" sz="800" b="1" dirty="0"/>
          </a:p>
        </p:txBody>
      </p:sp>
      <p:cxnSp>
        <p:nvCxnSpPr>
          <p:cNvPr id="93" name="Łącznik prosty ze strzałką 92"/>
          <p:cNvCxnSpPr/>
          <p:nvPr/>
        </p:nvCxnSpPr>
        <p:spPr>
          <a:xfrm flipH="1" flipV="1">
            <a:off x="5256212" y="3429000"/>
            <a:ext cx="14478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Prostokąt 63"/>
          <p:cNvSpPr/>
          <p:nvPr/>
        </p:nvSpPr>
        <p:spPr>
          <a:xfrm>
            <a:off x="7313612" y="1600200"/>
            <a:ext cx="4875212" cy="25527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</a:rPr>
              <a:t>    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29,000 suppliers/ producers offer a full product range in terms of species and varieties of fruit and vegetables produced in Poland</a:t>
            </a:r>
            <a:endParaRPr lang="pl-PL" sz="16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16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470 wholesalers take care of a full offer of imported fruit and vegetables meeting the customers’ expectations 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84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812" y="1676400"/>
            <a:ext cx="2743200" cy="3886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 on product quality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2" y="1447800"/>
            <a:ext cx="4114800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Font typeface="Wingdings" pitchFamily="2" charset="2"/>
              <a:buChar char="q"/>
            </a:pPr>
            <a:r>
              <a:rPr lang="pl-PL" sz="1400" dirty="0" smtClean="0">
                <a:solidFill>
                  <a:schemeClr val="tx1"/>
                </a:solidFill>
                <a:latin typeface="Palatino Linotype" pitchFamily="18" charset="0"/>
              </a:rPr>
              <a:t>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</a:rPr>
              <a:t>ISO 9001:2008 certificate - 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</a:rPr>
              <a:t>Management of a Wholesale Market of fruit, vegetables, flowers  and food products and rental of trade space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</a:rPr>
              <a:t> Management system -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</a:rPr>
              <a:t>ISO 22000:2005 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</a:rPr>
              <a:t>standard </a:t>
            </a: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</a:rPr>
              <a:t>- 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</a:rPr>
              <a:t>Organization of trade in agricultural and food products/ food safety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en-US" sz="1400" b="1" dirty="0" smtClean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</a:rPr>
              <a:t> ISO 14001:2004 </a:t>
            </a: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  <a:latin typeface="Palatino Linotype" pitchFamily="18" charset="0"/>
              </a:rPr>
              <a:t>standard – Management of a Wholesale Market of fruit, vegetables, flowers  and food products, administration and rental of trade space</a:t>
            </a:r>
            <a:endParaRPr lang="en-US" sz="1400" dirty="0" smtClean="0">
              <a:solidFill>
                <a:schemeClr val="tx1"/>
              </a:solidFill>
              <a:latin typeface="Palatino Linotype" pitchFamily="18" charset="0"/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9904412" y="5867400"/>
          <a:ext cx="1892300" cy="649288"/>
        </p:xfrm>
        <a:graphic>
          <a:graphicData uri="http://schemas.openxmlformats.org/presentationml/2006/ole">
            <p:oleObj spid="_x0000_s21511" name="CorelDRAW" r:id="rId5" imgW="3154320" imgH="957600" progId="">
              <p:embed/>
            </p:oleObj>
          </a:graphicData>
        </a:graphic>
      </p:graphicFrame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7812" y="2209800"/>
            <a:ext cx="2743200" cy="38600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7612" y="1676400"/>
            <a:ext cx="2743199" cy="38886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544840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Company marketing goals in 2013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3" name="Object 5"/>
          <p:cNvGraphicFramePr>
            <a:graphicFrameLocks noChangeAspect="1"/>
          </p:cNvGraphicFramePr>
          <p:nvPr/>
        </p:nvGraphicFramePr>
        <p:xfrm>
          <a:off x="9993313" y="5943600"/>
          <a:ext cx="1892300" cy="649288"/>
        </p:xfrm>
        <a:graphic>
          <a:graphicData uri="http://schemas.openxmlformats.org/presentationml/2006/ole">
            <p:oleObj spid="_x0000_s3079" name="CorelDRAW" r:id="rId4" imgW="3154320" imgH="957600" progId="">
              <p:embed/>
            </p:oleObj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608012" y="1676400"/>
            <a:ext cx="107441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66693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Detailed analysis of business processes in services offered by the Market and their adjustment to changing needs and expectations of our Clients to ensure generation of profits</a:t>
            </a:r>
          </a:p>
          <a:p>
            <a:pPr marL="1066693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Increase of the market share by means of new services provided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to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our Clients, which with the support </a:t>
            </a:r>
            <a:r>
              <a:rPr lang="pl-PL" sz="1800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active marketing operations, will make it possible to retain the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existing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Clients and acquire new ones</a:t>
            </a:r>
          </a:p>
          <a:p>
            <a:pPr marL="1066693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Development of stronger relations between the Company and the Clients, and in particular building a system of customer loyalty to the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Warsaw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Bronisze Wholesale Market</a:t>
            </a:r>
          </a:p>
          <a:p>
            <a:pPr marL="1066693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Attracting new Clients by ensuring the provision of innovative, better quality services to them</a:t>
            </a:r>
          </a:p>
          <a:p>
            <a:pPr marL="1066693" lvl="1" indent="-457200">
              <a:buFont typeface="+mj-lt"/>
              <a:buAutoNum type="arabicPeriod"/>
            </a:pPr>
            <a:endParaRPr lang="pl-PL" sz="20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8066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Marketing goals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Implementation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9" name="Object 5"/>
          <p:cNvGraphicFramePr>
            <a:graphicFrameLocks noChangeAspect="1"/>
          </p:cNvGraphicFramePr>
          <p:nvPr/>
        </p:nvGraphicFramePr>
        <p:xfrm>
          <a:off x="9993313" y="5943600"/>
          <a:ext cx="1892300" cy="649288"/>
        </p:xfrm>
        <a:graphic>
          <a:graphicData uri="http://schemas.openxmlformats.org/presentationml/2006/ole">
            <p:oleObj spid="_x0000_s2055" name="CorelDRAW" r:id="rId4" imgW="3154320" imgH="957600" progId="">
              <p:embed/>
            </p:oleObj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836612" y="1905000"/>
            <a:ext cx="97536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Consolidation of Clients around the Market</a:t>
            </a:r>
          </a:p>
          <a:p>
            <a:pPr marL="952393" lvl="1" indent="-342900" algn="just">
              <a:buFont typeface="Wingdings" pitchFamily="2" charset="2"/>
              <a:buChar char="ü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Sellers</a:t>
            </a:r>
          </a:p>
          <a:p>
            <a:pPr marL="952393" lvl="1" indent="-342900" algn="just">
              <a:buFont typeface="Wingdings" pitchFamily="2" charset="2"/>
              <a:buChar char="ü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Buyers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Development of a better loyalty system to retain the existing Clients and to attract new ones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Strengthening of the Bronisze Market role as the centre of education and trade information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Building the Company image as a business engaged in promotion of a healthy lifestyle based on physical activity and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diet rich in fresh fruit and vegetables</a:t>
            </a:r>
          </a:p>
          <a:p>
            <a:pPr marL="342900" indent="-342900">
              <a:buFont typeface="Arial" pitchFamily="34" charset="0"/>
              <a:buChar char="•"/>
            </a:pPr>
            <a:endParaRPr lang="pl-PL" dirty="0"/>
          </a:p>
          <a:p>
            <a:pPr marL="342900" indent="-342900">
              <a:buFont typeface="Arial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49061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52400"/>
            <a:ext cx="10209530" cy="1066800"/>
          </a:xfrm>
        </p:spPr>
        <p:txBody>
          <a:bodyPr>
            <a:normAutofit/>
          </a:bodyPr>
          <a:lstStyle/>
          <a:p>
            <a:r>
              <a:rPr lang="en-GB" sz="3000" dirty="0" smtClean="0">
                <a:latin typeface="Arial" pitchFamily="34" charset="0"/>
                <a:cs typeface="Arial" pitchFamily="34" charset="0"/>
              </a:rPr>
              <a:t>Marketing – </a:t>
            </a:r>
            <a:r>
              <a:rPr lang="pl-PL" sz="3000" dirty="0" smtClean="0">
                <a:latin typeface="Arial" pitchFamily="34" charset="0"/>
                <a:cs typeface="Arial" pitchFamily="34" charset="0"/>
              </a:rPr>
              <a:t>Bronisze </a:t>
            </a:r>
            <a:r>
              <a:rPr lang="en-GB" sz="3000" dirty="0" smtClean="0">
                <a:latin typeface="Arial" pitchFamily="34" charset="0"/>
                <a:cs typeface="Arial" pitchFamily="34" charset="0"/>
              </a:rPr>
              <a:t>Market as a business support centre</a:t>
            </a:r>
            <a:endParaRPr lang="en-GB" sz="3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78" name="Object 5"/>
          <p:cNvGraphicFramePr>
            <a:graphicFrameLocks noChangeAspect="1"/>
          </p:cNvGraphicFramePr>
          <p:nvPr/>
        </p:nvGraphicFramePr>
        <p:xfrm>
          <a:off x="9993313" y="5943600"/>
          <a:ext cx="1892300" cy="649288"/>
        </p:xfrm>
        <a:graphic>
          <a:graphicData uri="http://schemas.openxmlformats.org/presentationml/2006/ole">
            <p:oleObj spid="_x0000_s24583" name="CorelDRAW" r:id="rId4" imgW="3154320" imgH="957600" progId="">
              <p:embed/>
            </p:oleObj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674812" y="1524000"/>
          <a:ext cx="727280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1012" y="1676400"/>
            <a:ext cx="1373187" cy="70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74812" y="4495800"/>
            <a:ext cx="1512887" cy="69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51012" y="2590800"/>
            <a:ext cx="1447800" cy="73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51012" y="5410200"/>
            <a:ext cx="1433512" cy="676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9162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63CEF8-E427-41A3-B701-02CD4579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667</Words>
  <Application>Microsoft Office PowerPoint</Application>
  <PresentationFormat>Niestandardowy</PresentationFormat>
  <Paragraphs>104</Paragraphs>
  <Slides>13</Slides>
  <Notes>13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5" baseType="lpstr">
      <vt:lpstr>Cooking 16x9</vt:lpstr>
      <vt:lpstr>CorelDRAW</vt:lpstr>
      <vt:lpstr>    Influence of Warsaw Bronisze Wholesale Market on competitiveness of horticultural production in central Poland </vt:lpstr>
      <vt:lpstr>Warsaw Bronisze WM – General view</vt:lpstr>
      <vt:lpstr>Characteristics of the Warsaw Bronisze WM</vt:lpstr>
      <vt:lpstr>Bronisze WM – Key figures</vt:lpstr>
      <vt:lpstr>Bronisze WM - Sourcing directions</vt:lpstr>
      <vt:lpstr>Focus on product quality</vt:lpstr>
      <vt:lpstr>Company marketing goals in 2013</vt:lpstr>
      <vt:lpstr>Marketing goals - Implementation</vt:lpstr>
      <vt:lpstr>Marketing – Bronisze Market as a business support centre</vt:lpstr>
      <vt:lpstr>Bronisze Market – Corporate Social Responsibility</vt:lpstr>
      <vt:lpstr>Strengthening of competitiveness of Buyers </vt:lpstr>
      <vt:lpstr>Strengthening of competitiveness of Sellers 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2013-05-05T11:21:43Z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